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83" r:id="rId6"/>
    <p:sldId id="282" r:id="rId7"/>
    <p:sldId id="274" r:id="rId8"/>
    <p:sldId id="287" r:id="rId9"/>
    <p:sldId id="276" r:id="rId10"/>
    <p:sldId id="284" r:id="rId11"/>
    <p:sldId id="277" r:id="rId12"/>
    <p:sldId id="278" r:id="rId13"/>
    <p:sldId id="279" r:id="rId14"/>
    <p:sldId id="280" r:id="rId15"/>
    <p:sldId id="288" r:id="rId16"/>
    <p:sldId id="286" r:id="rId17"/>
    <p:sldId id="281" r:id="rId18"/>
    <p:sldId id="28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CA1BD3-ADC5-47EE-B963-1C9350CE3EAF}">
          <p14:sldIdLst>
            <p14:sldId id="256"/>
            <p14:sldId id="271"/>
            <p14:sldId id="272"/>
            <p14:sldId id="273"/>
            <p14:sldId id="283"/>
            <p14:sldId id="282"/>
            <p14:sldId id="274"/>
            <p14:sldId id="287"/>
            <p14:sldId id="276"/>
            <p14:sldId id="284"/>
            <p14:sldId id="277"/>
            <p14:sldId id="278"/>
            <p14:sldId id="279"/>
            <p14:sldId id="280"/>
            <p14:sldId id="288"/>
            <p14:sldId id="286"/>
            <p14:sldId id="281"/>
            <p14:sldId id="28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  <a:srgbClr val="EC2400"/>
    <a:srgbClr val="600708"/>
    <a:srgbClr val="F0F0F0"/>
    <a:srgbClr val="FAFAFA"/>
    <a:srgbClr val="0652C0"/>
    <a:srgbClr val="A09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F4852-ABDF-4A5A-9F72-87AB6DB21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11610" y="676474"/>
            <a:ext cx="9755187" cy="318083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dirty="0"/>
              <a:t>Проект по реконструкции   и модернизации школьного пространства «МОЯ НОВАЯ ШКОЛА »</a:t>
            </a:r>
            <a:br>
              <a:rPr lang="ru-RU" sz="4000" dirty="0">
                <a:solidFill>
                  <a:schemeClr val="tx1"/>
                </a:solidFill>
              </a:rPr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6D0D07-448E-4B57-B221-43DB7EFC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25517" y="3509892"/>
            <a:ext cx="10299241" cy="843022"/>
          </a:xfrm>
        </p:spPr>
        <p:txBody>
          <a:bodyPr/>
          <a:lstStyle/>
          <a:p>
            <a:pPr algn="ctr"/>
            <a:r>
              <a:rPr lang="ru-RU" dirty="0"/>
              <a:t>МБОУ «Гимназия №7» г. грозного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2A97E-0BFF-400D-B729-9B2B8AE1B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" y="423380"/>
            <a:ext cx="1602297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4472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6943F-04D9-4E43-B821-1047FA81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3821"/>
            <a:ext cx="10396882" cy="868680"/>
          </a:xfrm>
        </p:spPr>
        <p:txBody>
          <a:bodyPr/>
          <a:lstStyle/>
          <a:p>
            <a:pPr algn="ctr"/>
            <a:r>
              <a:rPr lang="ru-RU" dirty="0"/>
              <a:t>БИБЛИОТЕКА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3A123B-D310-4B1C-A4CC-EB339D7920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46220" y="1104901"/>
            <a:ext cx="3733799" cy="39150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29D4BB-652A-4A5F-81C1-86833500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104900"/>
            <a:ext cx="3817620" cy="3915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B176A1-C591-4E9C-81B4-8BB7E3E01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659" y="1104900"/>
            <a:ext cx="3558539" cy="39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2C285-A715-4A6E-8E12-2FD98CD9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4781"/>
            <a:ext cx="10396882" cy="1089660"/>
          </a:xfrm>
        </p:spPr>
        <p:txBody>
          <a:bodyPr/>
          <a:lstStyle/>
          <a:p>
            <a:pPr algn="ctr"/>
            <a:r>
              <a:rPr lang="ru-RU" dirty="0"/>
              <a:t>КАБИНЕТ ХИМИИ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97AF68-6B23-451F-A072-EC026C7DED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9820" y="1615440"/>
            <a:ext cx="7734300" cy="4008120"/>
          </a:xfrm>
        </p:spPr>
      </p:pic>
    </p:spTree>
    <p:extLst>
      <p:ext uri="{BB962C8B-B14F-4D97-AF65-F5344CB8AC3E}">
        <p14:creationId xmlns:p14="http://schemas.microsoft.com/office/powerpoint/2010/main" val="167714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1DDAF-EB85-4776-8B38-2093EDFD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1" y="19812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КАБИНЕТ ФИЗИКИ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44512F-B15A-4693-BA34-4775038305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29740" y="1104900"/>
            <a:ext cx="8107680" cy="4411980"/>
          </a:xfrm>
        </p:spPr>
      </p:pic>
    </p:spTree>
    <p:extLst>
      <p:ext uri="{BB962C8B-B14F-4D97-AF65-F5344CB8AC3E}">
        <p14:creationId xmlns:p14="http://schemas.microsoft.com/office/powerpoint/2010/main" val="275919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BFCD5-0213-4857-B10F-22AED45F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9" y="106681"/>
            <a:ext cx="10366403" cy="1120140"/>
          </a:xfrm>
        </p:spPr>
        <p:txBody>
          <a:bodyPr/>
          <a:lstStyle/>
          <a:p>
            <a:pPr algn="ctr"/>
            <a:r>
              <a:rPr lang="ru-RU" dirty="0"/>
              <a:t>КАБИНЕТ МАТЕМАТИКИ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4A9A90-DE88-40E8-AC55-ABA45D3C0A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0241" y="1226821"/>
            <a:ext cx="7810500" cy="4046219"/>
          </a:xfrm>
        </p:spPr>
      </p:pic>
    </p:spTree>
    <p:extLst>
      <p:ext uri="{BB962C8B-B14F-4D97-AF65-F5344CB8AC3E}">
        <p14:creationId xmlns:p14="http://schemas.microsoft.com/office/powerpoint/2010/main" val="216977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885C4-830A-473D-83AB-F378CDCB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1" y="99060"/>
            <a:ext cx="10396882" cy="1159585"/>
          </a:xfrm>
        </p:spPr>
        <p:txBody>
          <a:bodyPr/>
          <a:lstStyle/>
          <a:p>
            <a:pPr algn="ctr"/>
            <a:r>
              <a:rPr lang="ru-RU" dirty="0"/>
              <a:t>КАБИНЕТ ИНФОРМАТИКИ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E85CFC-E180-4BA2-B663-F35926CB49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9720" y="1005840"/>
            <a:ext cx="8709660" cy="4503420"/>
          </a:xfrm>
        </p:spPr>
      </p:pic>
    </p:spTree>
    <p:extLst>
      <p:ext uri="{BB962C8B-B14F-4D97-AF65-F5344CB8AC3E}">
        <p14:creationId xmlns:p14="http://schemas.microsoft.com/office/powerpoint/2010/main" val="370085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F5EDE-E938-4FA3-922D-1AC32BFE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Кабинет биологии</a:t>
            </a:r>
          </a:p>
        </p:txBody>
      </p:sp>
      <p:pic>
        <p:nvPicPr>
          <p:cNvPr id="4098" name="Picture 2" descr="обучающая графика в школьном коридоре около кабинета биологии | Учебные  помещения, Школьные фрески, Дизайн учебных помещений">
            <a:extLst>
              <a:ext uri="{FF2B5EF4-FFF2-40B4-BE49-F238E27FC236}">
                <a16:creationId xmlns:a16="http://schemas.microsoft.com/office/drawing/2014/main" id="{1935FDB1-D554-449D-B3CE-EFAB4BD62EA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75460"/>
            <a:ext cx="3986883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щество">
            <a:extLst>
              <a:ext uri="{FF2B5EF4-FFF2-40B4-BE49-F238E27FC236}">
                <a16:creationId xmlns:a16="http://schemas.microsoft.com/office/drawing/2014/main" id="{A1F3D672-F30A-45E5-94A7-77698C56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42" y="1837765"/>
            <a:ext cx="4722798" cy="34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8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83F87-8D7A-4BB8-A3DD-7C760DB3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2954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РЕКРЕАЦИИ ТРЕТЬЕГО  ЭТАЖА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CB4F2E-4914-42B3-9C6C-48C1B898DB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35040" y="1174432"/>
            <a:ext cx="5501640" cy="42738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D3C17F-EF73-4E9C-83D3-B78B33A1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174432"/>
            <a:ext cx="5501640" cy="42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13A92-86E5-4C48-A704-BF6566F3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9061"/>
            <a:ext cx="10396882" cy="1112520"/>
          </a:xfrm>
        </p:spPr>
        <p:txBody>
          <a:bodyPr/>
          <a:lstStyle/>
          <a:p>
            <a:pPr algn="ctr"/>
            <a:r>
              <a:rPr lang="ru-RU" dirty="0"/>
              <a:t>САНУЗЛЫ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506B70-7374-413A-9E83-2C1221676C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37960" y="1869591"/>
            <a:ext cx="4998720" cy="34034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42E170-2382-428E-BD9A-67C03AB6D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1" y="1869590"/>
            <a:ext cx="5440680" cy="34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D05B-72C4-4083-A46F-87885885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49" y="6858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АКТОВЫЙ ЗАЛ</a:t>
            </a:r>
          </a:p>
        </p:txBody>
      </p:sp>
      <p:pic>
        <p:nvPicPr>
          <p:cNvPr id="3074" name="Picture 2" descr="Современный школьный актовый зал (50 фото)">
            <a:extLst>
              <a:ext uri="{FF2B5EF4-FFF2-40B4-BE49-F238E27FC236}">
                <a16:creationId xmlns:a16="http://schemas.microsoft.com/office/drawing/2014/main" id="{BCE5C4C0-B922-4157-A926-BC65A1D0B73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0" y="1310641"/>
            <a:ext cx="6865620" cy="42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0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D689CF-071B-45A0-AD36-0A4CDAE98749}"/>
              </a:ext>
            </a:extLst>
          </p:cNvPr>
          <p:cNvSpPr/>
          <p:nvPr/>
        </p:nvSpPr>
        <p:spPr>
          <a:xfrm>
            <a:off x="1080845" y="2105561"/>
            <a:ext cx="100303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750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CD629-C3DB-4920-BB1B-9B6C96F2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МЫ- СЕГОДНЯ				МЫ- ЗАВТРА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E75BF0-35C1-444A-BC12-10C2851114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97980" y="1911351"/>
            <a:ext cx="4777898" cy="3108886"/>
          </a:xfrm>
        </p:spPr>
      </p:pic>
      <p:pic>
        <p:nvPicPr>
          <p:cNvPr id="1026" name="Picture 2" descr="Гимназия № 7, гимназия, ул. М.С. Гуцериева, 82, Грозный, Россия — Яндекс  Карты">
            <a:extLst>
              <a:ext uri="{FF2B5EF4-FFF2-40B4-BE49-F238E27FC236}">
                <a16:creationId xmlns:a16="http://schemas.microsoft.com/office/drawing/2014/main" id="{274F1E04-FDE5-44B2-B115-EAFBA2FB8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2" y="1911351"/>
            <a:ext cx="4777898" cy="31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7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20479-5949-406B-840F-B2F692F5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ВХОДНАЯ ГРУППА (ФОЕ)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D0003F-0E02-4D83-97A8-EC58B0F2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1" y="1837765"/>
            <a:ext cx="7871459" cy="381762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59D09494-76E3-4C0D-ACB9-081B4E5730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1220" y="1837765"/>
            <a:ext cx="10394707" cy="331118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1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082EA-26E0-4DD4-964A-7699F54C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0979"/>
            <a:ext cx="10396883" cy="1623060"/>
          </a:xfrm>
        </p:spPr>
        <p:txBody>
          <a:bodyPr/>
          <a:lstStyle/>
          <a:p>
            <a:pPr algn="ctr"/>
            <a:r>
              <a:rPr lang="ru-RU" dirty="0"/>
              <a:t>СТОЛОВАЯ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EF9BDD-5DA6-49A2-A535-48FAF316F7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84121" y="1546860"/>
            <a:ext cx="6926580" cy="3828415"/>
          </a:xfrm>
        </p:spPr>
      </p:pic>
    </p:spTree>
    <p:extLst>
      <p:ext uri="{BB962C8B-B14F-4D97-AF65-F5344CB8AC3E}">
        <p14:creationId xmlns:p14="http://schemas.microsoft.com/office/powerpoint/2010/main" val="187450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5E59C-4A12-4FA1-855F-D4ACC7B0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135815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МЕДПУНКТ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D0CDFE-98BA-47EE-A0DA-95B3F11E8E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33372" y="1287780"/>
            <a:ext cx="7233588" cy="3672840"/>
          </a:xfrm>
        </p:spPr>
      </p:pic>
    </p:spTree>
    <p:extLst>
      <p:ext uri="{BB962C8B-B14F-4D97-AF65-F5344CB8AC3E}">
        <p14:creationId xmlns:p14="http://schemas.microsoft.com/office/powerpoint/2010/main" val="169610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E98C-1060-4B1B-AF02-52A626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121921"/>
            <a:ext cx="10366403" cy="1005840"/>
          </a:xfrm>
        </p:spPr>
        <p:txBody>
          <a:bodyPr/>
          <a:lstStyle/>
          <a:p>
            <a:pPr algn="ctr"/>
            <a:r>
              <a:rPr lang="ru-RU" dirty="0"/>
              <a:t>СПОРТЗАЛ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0B4879-1CF8-4F82-BCDE-A5C083B47B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8300" y="1127762"/>
            <a:ext cx="8366760" cy="4247514"/>
          </a:xfrm>
        </p:spPr>
      </p:pic>
    </p:spTree>
    <p:extLst>
      <p:ext uri="{BB962C8B-B14F-4D97-AF65-F5344CB8AC3E}">
        <p14:creationId xmlns:p14="http://schemas.microsoft.com/office/powerpoint/2010/main" val="154305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CEE9B-F5DC-4801-BFCD-CC1D1797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НАЧАЛЬНАЯ ШКОЛА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63EFCC-312F-4375-A486-3E9AF8023C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46520" y="2018030"/>
            <a:ext cx="4837719" cy="34836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B4722-9BD1-4B6F-ABFE-B90D65104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2018031"/>
            <a:ext cx="4008120" cy="3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55B-EEF7-4160-8DFC-86C83892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11430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КАБИНЕТЫ НАЧАЛЬНЫХ КЛАССОВ</a:t>
            </a:r>
          </a:p>
        </p:txBody>
      </p:sp>
      <p:pic>
        <p:nvPicPr>
          <p:cNvPr id="2050" name="Picture 2" descr="Интерьер школьного кабинета (95 фото)">
            <a:extLst>
              <a:ext uri="{FF2B5EF4-FFF2-40B4-BE49-F238E27FC236}">
                <a16:creationId xmlns:a16="http://schemas.microsoft.com/office/drawing/2014/main" id="{C53BDBB3-E1CC-4F3D-9701-8C0D2138635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9240"/>
            <a:ext cx="5615745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зайн стен в школе (79 фото) » НА ДАЧЕ ФОТО">
            <a:extLst>
              <a:ext uri="{FF2B5EF4-FFF2-40B4-BE49-F238E27FC236}">
                <a16:creationId xmlns:a16="http://schemas.microsoft.com/office/drawing/2014/main" id="{DC74EAFB-4114-47EE-B662-5BAE7FC4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539240"/>
            <a:ext cx="4922520" cy="39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7D47-3F4C-4BB6-B4D1-BB98D6E2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РЕКРЕАЦИИ ВТОРОГО ЭТАЖА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3EBD79-69CF-4833-B257-60C79689E0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3392" r="23392"/>
          <a:stretch>
            <a:fillRect/>
          </a:stretch>
        </p:blipFill>
        <p:spPr>
          <a:xfrm>
            <a:off x="7284721" y="1934210"/>
            <a:ext cx="3909060" cy="33115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3F58A9-FEE5-4179-94DF-AF6BD0196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934210"/>
            <a:ext cx="4907280" cy="33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8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689</TotalTime>
  <Words>77</Words>
  <Application>Microsoft Office PowerPoint</Application>
  <PresentationFormat>Широкоэкранный</PresentationFormat>
  <Paragraphs>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Impact</vt:lpstr>
      <vt:lpstr>Главное мероприятие</vt:lpstr>
      <vt:lpstr>          Проект по реконструкции   и модернизации школьного пространства «МОЯ НОВАЯ ШКОЛА »  </vt:lpstr>
      <vt:lpstr>МЫ- СЕГОДНЯ    МЫ- ЗАВТРА</vt:lpstr>
      <vt:lpstr>ВХОДНАЯ ГРУППА (ФОЕ)</vt:lpstr>
      <vt:lpstr>СТОЛОВАЯ</vt:lpstr>
      <vt:lpstr>МЕДПУНКТ</vt:lpstr>
      <vt:lpstr>СПОРТЗАЛ</vt:lpstr>
      <vt:lpstr>НАЧАЛЬНАЯ ШКОЛА </vt:lpstr>
      <vt:lpstr>КАБИНЕТЫ НАЧАЛЬНЫХ КЛАССОВ</vt:lpstr>
      <vt:lpstr>РЕКРЕАЦИИ ВТОРОГО ЭТАЖА</vt:lpstr>
      <vt:lpstr>БИБЛИОТЕКА</vt:lpstr>
      <vt:lpstr>КАБИНЕТ ХИМИИ</vt:lpstr>
      <vt:lpstr>КАБИНЕТ ФИЗИКИ</vt:lpstr>
      <vt:lpstr>КАБИНЕТ МАТЕМАТИКИ</vt:lpstr>
      <vt:lpstr>КАБИНЕТ ИНФОРМАТИКИ</vt:lpstr>
      <vt:lpstr>Кабинет биологии</vt:lpstr>
      <vt:lpstr>РЕКРЕАЦИИ ТРЕТЬЕГО  ЭТАЖА </vt:lpstr>
      <vt:lpstr>САНУЗЛЫ</vt:lpstr>
      <vt:lpstr>АКТОВЫЙ ЗАЛ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молодежи-территория культуры</dc:title>
  <dc:creator>Гимназия 7</dc:creator>
  <cp:lastModifiedBy>Тениев Турпал-Али Салахович</cp:lastModifiedBy>
  <cp:revision>35</cp:revision>
  <dcterms:created xsi:type="dcterms:W3CDTF">2021-12-03T08:11:22Z</dcterms:created>
  <dcterms:modified xsi:type="dcterms:W3CDTF">2022-03-09T15:14:35Z</dcterms:modified>
</cp:coreProperties>
</file>