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CA1BD3-ADC5-47EE-B963-1C9350CE3EA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  <a:srgbClr val="EC2400"/>
    <a:srgbClr val="600708"/>
    <a:srgbClr val="F0F0F0"/>
    <a:srgbClr val="FAFAFA"/>
    <a:srgbClr val="0652C0"/>
    <a:srgbClr val="A09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263CE-6403-4516-B841-8DC3890726D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C6017-3E54-4BCB-A945-769474BAD41D}">
      <dgm:prSet phldrT="[Текст]" custT="1"/>
      <dgm:spPr/>
      <dgm:t>
        <a:bodyPr/>
        <a:lstStyle/>
        <a:p>
          <a:pPr algn="ctr"/>
          <a:r>
            <a:rPr lang="ru-RU" sz="4000" dirty="0"/>
            <a:t>Актуальность </a:t>
          </a:r>
        </a:p>
        <a:p>
          <a:pPr algn="ctr"/>
          <a:r>
            <a:rPr lang="ru-RU" sz="4000" dirty="0"/>
            <a:t>проекта</a:t>
          </a:r>
        </a:p>
      </dgm:t>
    </dgm:pt>
    <dgm:pt modelId="{2077149B-B7FE-4DD2-8A01-5DE04EA45B83}" type="parTrans" cxnId="{DC60D953-F04F-41DC-8705-44EB3243997C}">
      <dgm:prSet/>
      <dgm:spPr/>
      <dgm:t>
        <a:bodyPr/>
        <a:lstStyle/>
        <a:p>
          <a:endParaRPr lang="ru-RU"/>
        </a:p>
      </dgm:t>
    </dgm:pt>
    <dgm:pt modelId="{0AEE0578-C038-429A-9006-828CDCA20E07}" type="sibTrans" cxnId="{DC60D953-F04F-41DC-8705-44EB3243997C}">
      <dgm:prSet/>
      <dgm:spPr/>
      <dgm:t>
        <a:bodyPr/>
        <a:lstStyle/>
        <a:p>
          <a:endParaRPr lang="ru-RU"/>
        </a:p>
      </dgm:t>
    </dgm:pt>
    <dgm:pt modelId="{7CD7B154-7CE6-42E8-8485-1B3A274FD32E}">
      <dgm:prSet phldrT="[Текст]" custT="1"/>
      <dgm:spPr/>
      <dgm:t>
        <a:bodyPr/>
        <a:lstStyle/>
        <a:p>
          <a:r>
            <a:rPr lang="ru-RU" sz="4800" dirty="0"/>
            <a:t>Актуальность проекта обусловлена потребностью сохранения и развития родного языка, культуры, традиций чеченского народа</a:t>
          </a:r>
        </a:p>
      </dgm:t>
    </dgm:pt>
    <dgm:pt modelId="{113B95A3-367F-4DB5-91C3-2D947EF82667}" type="parTrans" cxnId="{010F1B59-D949-409C-BEEB-CC6FA9EDE965}">
      <dgm:prSet/>
      <dgm:spPr/>
      <dgm:t>
        <a:bodyPr/>
        <a:lstStyle/>
        <a:p>
          <a:endParaRPr lang="ru-RU"/>
        </a:p>
      </dgm:t>
    </dgm:pt>
    <dgm:pt modelId="{2D4007E4-4269-49B4-B928-CB0862AA185C}" type="sibTrans" cxnId="{010F1B59-D949-409C-BEEB-CC6FA9EDE965}">
      <dgm:prSet/>
      <dgm:spPr/>
      <dgm:t>
        <a:bodyPr/>
        <a:lstStyle/>
        <a:p>
          <a:endParaRPr lang="ru-RU"/>
        </a:p>
      </dgm:t>
    </dgm:pt>
    <dgm:pt modelId="{D1815617-A7F3-43BD-B0E5-7BD9AF032335}" type="pres">
      <dgm:prSet presAssocID="{06A263CE-6403-4516-B841-8DC3890726D4}" presName="linearFlow" presStyleCnt="0">
        <dgm:presLayoutVars>
          <dgm:dir/>
          <dgm:animLvl val="lvl"/>
          <dgm:resizeHandles/>
        </dgm:presLayoutVars>
      </dgm:prSet>
      <dgm:spPr/>
    </dgm:pt>
    <dgm:pt modelId="{04BA4E57-35FE-4312-A303-EF9D501B6BA7}" type="pres">
      <dgm:prSet presAssocID="{1A7C6017-3E54-4BCB-A945-769474BAD41D}" presName="compositeNode" presStyleCnt="0">
        <dgm:presLayoutVars>
          <dgm:bulletEnabled val="1"/>
        </dgm:presLayoutVars>
      </dgm:prSet>
      <dgm:spPr/>
    </dgm:pt>
    <dgm:pt modelId="{664CC37D-61A1-43FC-B829-76B03111454C}" type="pres">
      <dgm:prSet presAssocID="{1A7C6017-3E54-4BCB-A945-769474BAD41D}" presName="image" presStyleLbl="fgImgPlace1" presStyleIdx="0" presStyleCnt="1" custScaleX="124691" custScaleY="124691" custLinFactNeighborX="-30499" custLinFactNeighborY="225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1E0B59D-CC14-416B-A53C-4CD0A1DC9AC0}" type="pres">
      <dgm:prSet presAssocID="{1A7C6017-3E54-4BCB-A945-769474BAD41D}" presName="childNode" presStyleLbl="node1" presStyleIdx="0" presStyleCnt="1" custScaleY="109719" custLinFactNeighborX="16167" custLinFactNeighborY="-25581">
        <dgm:presLayoutVars>
          <dgm:bulletEnabled val="1"/>
        </dgm:presLayoutVars>
      </dgm:prSet>
      <dgm:spPr/>
    </dgm:pt>
    <dgm:pt modelId="{3B38BE81-B3A0-4A57-B175-168D616DCDE1}" type="pres">
      <dgm:prSet presAssocID="{1A7C6017-3E54-4BCB-A945-769474BAD41D}" presName="parentNode" presStyleLbl="revTx" presStyleIdx="0" presStyleCnt="1" custScaleX="157039" custScaleY="101453" custLinFactNeighborX="3182" custLinFactNeighborY="410">
        <dgm:presLayoutVars>
          <dgm:chMax val="0"/>
          <dgm:bulletEnabled val="1"/>
        </dgm:presLayoutVars>
      </dgm:prSet>
      <dgm:spPr/>
    </dgm:pt>
  </dgm:ptLst>
  <dgm:cxnLst>
    <dgm:cxn modelId="{47FE3767-E2AF-4503-BD6D-1B0ED3A7B7DC}" type="presOf" srcId="{7CD7B154-7CE6-42E8-8485-1B3A274FD32E}" destId="{91E0B59D-CC14-416B-A53C-4CD0A1DC9AC0}" srcOrd="0" destOrd="0" presId="urn:microsoft.com/office/officeart/2005/8/layout/hList2"/>
    <dgm:cxn modelId="{CA2E6F6E-2941-45BE-8C55-F727CF5D1DBD}" type="presOf" srcId="{1A7C6017-3E54-4BCB-A945-769474BAD41D}" destId="{3B38BE81-B3A0-4A57-B175-168D616DCDE1}" srcOrd="0" destOrd="0" presId="urn:microsoft.com/office/officeart/2005/8/layout/hList2"/>
    <dgm:cxn modelId="{DC60D953-F04F-41DC-8705-44EB3243997C}" srcId="{06A263CE-6403-4516-B841-8DC3890726D4}" destId="{1A7C6017-3E54-4BCB-A945-769474BAD41D}" srcOrd="0" destOrd="0" parTransId="{2077149B-B7FE-4DD2-8A01-5DE04EA45B83}" sibTransId="{0AEE0578-C038-429A-9006-828CDCA20E07}"/>
    <dgm:cxn modelId="{010F1B59-D949-409C-BEEB-CC6FA9EDE965}" srcId="{1A7C6017-3E54-4BCB-A945-769474BAD41D}" destId="{7CD7B154-7CE6-42E8-8485-1B3A274FD32E}" srcOrd="0" destOrd="0" parTransId="{113B95A3-367F-4DB5-91C3-2D947EF82667}" sibTransId="{2D4007E4-4269-49B4-B928-CB0862AA185C}"/>
    <dgm:cxn modelId="{357F52A7-96F1-4E65-AEA6-FC77B0239C90}" type="presOf" srcId="{06A263CE-6403-4516-B841-8DC3890726D4}" destId="{D1815617-A7F3-43BD-B0E5-7BD9AF032335}" srcOrd="0" destOrd="0" presId="urn:microsoft.com/office/officeart/2005/8/layout/hList2"/>
    <dgm:cxn modelId="{E664293D-5680-4B27-890D-D95CB8D68243}" type="presParOf" srcId="{D1815617-A7F3-43BD-B0E5-7BD9AF032335}" destId="{04BA4E57-35FE-4312-A303-EF9D501B6BA7}" srcOrd="0" destOrd="0" presId="urn:microsoft.com/office/officeart/2005/8/layout/hList2"/>
    <dgm:cxn modelId="{106AC1F6-82DF-4F7C-A4A2-07CAC4B86BF7}" type="presParOf" srcId="{04BA4E57-35FE-4312-A303-EF9D501B6BA7}" destId="{664CC37D-61A1-43FC-B829-76B03111454C}" srcOrd="0" destOrd="0" presId="urn:microsoft.com/office/officeart/2005/8/layout/hList2"/>
    <dgm:cxn modelId="{88111E60-B83A-47C5-8E60-4B8EB03DF180}" type="presParOf" srcId="{04BA4E57-35FE-4312-A303-EF9D501B6BA7}" destId="{91E0B59D-CC14-416B-A53C-4CD0A1DC9AC0}" srcOrd="1" destOrd="0" presId="urn:microsoft.com/office/officeart/2005/8/layout/hList2"/>
    <dgm:cxn modelId="{2D9A63CE-E6D7-4356-B202-9D37BBBBE8AF}" type="presParOf" srcId="{04BA4E57-35FE-4312-A303-EF9D501B6BA7}" destId="{3B38BE81-B3A0-4A57-B175-168D616DCDE1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B2A56-7022-4CF6-8D85-64418F0013A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19E2E-FAE2-4434-BB2A-0183D415C6D6}">
      <dgm:prSet phldrT="[Текст]"/>
      <dgm:spPr/>
      <dgm:t>
        <a:bodyPr/>
        <a:lstStyle/>
        <a:p>
          <a:r>
            <a:rPr lang="ru-RU" dirty="0"/>
            <a:t>Цели</a:t>
          </a:r>
        </a:p>
      </dgm:t>
    </dgm:pt>
    <dgm:pt modelId="{C6185260-3E0A-406E-8160-8B81FAC6C451}" type="parTrans" cxnId="{C910B2C5-92E3-42AA-9BDB-959DB3DFB6B5}">
      <dgm:prSet/>
      <dgm:spPr/>
      <dgm:t>
        <a:bodyPr/>
        <a:lstStyle/>
        <a:p>
          <a:endParaRPr lang="ru-RU"/>
        </a:p>
      </dgm:t>
    </dgm:pt>
    <dgm:pt modelId="{C76AA756-A623-43FF-8E98-C8430C6316B4}" type="sibTrans" cxnId="{C910B2C5-92E3-42AA-9BDB-959DB3DFB6B5}">
      <dgm:prSet/>
      <dgm:spPr/>
      <dgm:t>
        <a:bodyPr/>
        <a:lstStyle/>
        <a:p>
          <a:endParaRPr lang="ru-RU"/>
        </a:p>
      </dgm:t>
    </dgm:pt>
    <dgm:pt modelId="{AD2260D2-F7EB-4819-A59F-2E303B407A2C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sz="2000" dirty="0"/>
            <a:t>Содействие сохранению и развитию чеченского языка;</a:t>
          </a:r>
        </a:p>
      </dgm:t>
    </dgm:pt>
    <dgm:pt modelId="{83FE04E6-B565-419E-B0C7-3A3CF37ED69F}" type="parTrans" cxnId="{A623D2DA-3A9B-4F4B-B9A0-BBA140E2A137}">
      <dgm:prSet/>
      <dgm:spPr/>
      <dgm:t>
        <a:bodyPr/>
        <a:lstStyle/>
        <a:p>
          <a:endParaRPr lang="ru-RU"/>
        </a:p>
      </dgm:t>
    </dgm:pt>
    <dgm:pt modelId="{CA297F81-7831-42D5-97C6-536252CE297D}" type="sibTrans" cxnId="{A623D2DA-3A9B-4F4B-B9A0-BBA140E2A137}">
      <dgm:prSet/>
      <dgm:spPr/>
      <dgm:t>
        <a:bodyPr/>
        <a:lstStyle/>
        <a:p>
          <a:endParaRPr lang="ru-RU"/>
        </a:p>
      </dgm:t>
    </dgm:pt>
    <dgm:pt modelId="{0E1DB537-BA75-46F7-802D-319639304B93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sz="2000" dirty="0"/>
            <a:t>Духовно-нравственное воспитание;</a:t>
          </a:r>
        </a:p>
      </dgm:t>
    </dgm:pt>
    <dgm:pt modelId="{94203FE9-FDC1-4FB6-8A68-AF8D103AE657}" type="parTrans" cxnId="{B3D67A93-5F66-4D6C-9D88-90087D31498B}">
      <dgm:prSet/>
      <dgm:spPr/>
      <dgm:t>
        <a:bodyPr/>
        <a:lstStyle/>
        <a:p>
          <a:endParaRPr lang="ru-RU"/>
        </a:p>
      </dgm:t>
    </dgm:pt>
    <dgm:pt modelId="{73213A0B-2356-4A6B-81BB-37EEBA4AC249}" type="sibTrans" cxnId="{B3D67A93-5F66-4D6C-9D88-90087D31498B}">
      <dgm:prSet/>
      <dgm:spPr/>
      <dgm:t>
        <a:bodyPr/>
        <a:lstStyle/>
        <a:p>
          <a:endParaRPr lang="ru-RU"/>
        </a:p>
      </dgm:t>
    </dgm:pt>
    <dgm:pt modelId="{FE114954-572B-4DE8-B28D-68282A6B964F}">
      <dgm:prSet phldrT="[Текст]"/>
      <dgm:spPr/>
      <dgm:t>
        <a:bodyPr/>
        <a:lstStyle/>
        <a:p>
          <a:r>
            <a:rPr lang="ru-RU" dirty="0"/>
            <a:t>Задачи</a:t>
          </a:r>
        </a:p>
      </dgm:t>
    </dgm:pt>
    <dgm:pt modelId="{FD7E2375-8A9F-415D-8072-80C9271A648B}" type="parTrans" cxnId="{FE70BA27-D980-4E01-B440-FBFD22CE343E}">
      <dgm:prSet/>
      <dgm:spPr/>
      <dgm:t>
        <a:bodyPr/>
        <a:lstStyle/>
        <a:p>
          <a:endParaRPr lang="ru-RU"/>
        </a:p>
      </dgm:t>
    </dgm:pt>
    <dgm:pt modelId="{187F4261-0B7F-4EA0-88CC-513AF677E68B}" type="sibTrans" cxnId="{FE70BA27-D980-4E01-B440-FBFD22CE343E}">
      <dgm:prSet/>
      <dgm:spPr/>
      <dgm:t>
        <a:bodyPr/>
        <a:lstStyle/>
        <a:p>
          <a:endParaRPr lang="ru-RU"/>
        </a:p>
      </dgm:t>
    </dgm:pt>
    <dgm:pt modelId="{BB49A142-3116-4D00-95EA-C4FC113D0F39}">
      <dgm:prSet phldrT="[Текст]" custT="1"/>
      <dgm:spPr/>
      <dgm:t>
        <a:bodyPr/>
        <a:lstStyle/>
        <a:p>
          <a:r>
            <a:rPr lang="ru-RU" sz="2000" dirty="0"/>
            <a:t>Распространение лучших достижений в сфере изучения чеченского языка; </a:t>
          </a:r>
        </a:p>
      </dgm:t>
    </dgm:pt>
    <dgm:pt modelId="{8CE798AC-951C-4CAB-AE99-7EF35D653914}" type="parTrans" cxnId="{C89311BA-0208-4A51-95C6-BC21CFEFA56A}">
      <dgm:prSet/>
      <dgm:spPr/>
      <dgm:t>
        <a:bodyPr/>
        <a:lstStyle/>
        <a:p>
          <a:endParaRPr lang="ru-RU"/>
        </a:p>
      </dgm:t>
    </dgm:pt>
    <dgm:pt modelId="{CFA44DC0-88B8-4983-A6F6-E35DC9E2F6EB}" type="sibTrans" cxnId="{C89311BA-0208-4A51-95C6-BC21CFEFA56A}">
      <dgm:prSet/>
      <dgm:spPr/>
      <dgm:t>
        <a:bodyPr/>
        <a:lstStyle/>
        <a:p>
          <a:endParaRPr lang="ru-RU"/>
        </a:p>
      </dgm:t>
    </dgm:pt>
    <dgm:pt modelId="{1E295F7F-8EA5-4233-BC0F-0BB658EA4FD5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sz="2000" dirty="0"/>
            <a:t>Создание этнокультурной среды;</a:t>
          </a:r>
        </a:p>
      </dgm:t>
    </dgm:pt>
    <dgm:pt modelId="{969BBB43-F778-47AE-9BAC-C4163052C242}" type="parTrans" cxnId="{398B6E49-F789-446A-A369-AEA4714232BE}">
      <dgm:prSet/>
      <dgm:spPr/>
      <dgm:t>
        <a:bodyPr/>
        <a:lstStyle/>
        <a:p>
          <a:endParaRPr lang="ru-RU"/>
        </a:p>
      </dgm:t>
    </dgm:pt>
    <dgm:pt modelId="{20395A3B-BE40-46A3-9FCE-3DD5E03B83CD}" type="sibTrans" cxnId="{398B6E49-F789-446A-A369-AEA4714232BE}">
      <dgm:prSet/>
      <dgm:spPr/>
      <dgm:t>
        <a:bodyPr/>
        <a:lstStyle/>
        <a:p>
          <a:endParaRPr lang="ru-RU"/>
        </a:p>
      </dgm:t>
    </dgm:pt>
    <dgm:pt modelId="{71CE74CB-EE66-4C76-A587-04CBB9A7AAA0}">
      <dgm:prSet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sz="2000" dirty="0"/>
            <a:t> Формирование интереса к изучению родного языка.</a:t>
          </a:r>
        </a:p>
      </dgm:t>
    </dgm:pt>
    <dgm:pt modelId="{7C9F6EDD-5354-4928-B4F1-09CDE13C34C7}" type="parTrans" cxnId="{D5AE2642-5F03-435D-9A83-5F40EDBAFA6C}">
      <dgm:prSet/>
      <dgm:spPr/>
      <dgm:t>
        <a:bodyPr/>
        <a:lstStyle/>
        <a:p>
          <a:endParaRPr lang="ru-RU"/>
        </a:p>
      </dgm:t>
    </dgm:pt>
    <dgm:pt modelId="{96290450-19A1-4832-884D-3585CCCF9E0F}" type="sibTrans" cxnId="{D5AE2642-5F03-435D-9A83-5F40EDBAFA6C}">
      <dgm:prSet/>
      <dgm:spPr/>
      <dgm:t>
        <a:bodyPr/>
        <a:lstStyle/>
        <a:p>
          <a:endParaRPr lang="ru-RU"/>
        </a:p>
      </dgm:t>
    </dgm:pt>
    <dgm:pt modelId="{B16B8B8C-7E5F-475C-B986-F573A75F9597}">
      <dgm:prSet custT="1"/>
      <dgm:spPr/>
      <dgm:t>
        <a:bodyPr/>
        <a:lstStyle/>
        <a:p>
          <a:r>
            <a:rPr lang="ru-RU" sz="2000" dirty="0"/>
            <a:t>Научить писать, читать и говорить на чеченском языке;</a:t>
          </a:r>
        </a:p>
      </dgm:t>
    </dgm:pt>
    <dgm:pt modelId="{5980296A-C720-4C42-A3DA-CFC9A41365BB}" type="parTrans" cxnId="{404A37A8-1DB5-4C82-88EF-D4D278D9D301}">
      <dgm:prSet/>
      <dgm:spPr/>
      <dgm:t>
        <a:bodyPr/>
        <a:lstStyle/>
        <a:p>
          <a:endParaRPr lang="ru-RU"/>
        </a:p>
      </dgm:t>
    </dgm:pt>
    <dgm:pt modelId="{B18B39F0-AE5C-4974-9898-05334DE7B775}" type="sibTrans" cxnId="{404A37A8-1DB5-4C82-88EF-D4D278D9D301}">
      <dgm:prSet/>
      <dgm:spPr/>
      <dgm:t>
        <a:bodyPr/>
        <a:lstStyle/>
        <a:p>
          <a:endParaRPr lang="ru-RU"/>
        </a:p>
      </dgm:t>
    </dgm:pt>
    <dgm:pt modelId="{50EA7DCC-B7CF-47BA-9712-BCBB5D9699DA}">
      <dgm:prSet custT="1"/>
      <dgm:spPr/>
      <dgm:t>
        <a:bodyPr/>
        <a:lstStyle/>
        <a:p>
          <a:r>
            <a:rPr lang="ru-RU" sz="2000" dirty="0"/>
            <a:t>Содействие воспитанию детей в культурных и духовных традициях.</a:t>
          </a:r>
        </a:p>
      </dgm:t>
    </dgm:pt>
    <dgm:pt modelId="{1F19BB08-F92F-49D1-B501-11FF3019BD78}" type="parTrans" cxnId="{358BE87E-710E-4601-94A2-1EB4DF49C875}">
      <dgm:prSet/>
      <dgm:spPr/>
      <dgm:t>
        <a:bodyPr/>
        <a:lstStyle/>
        <a:p>
          <a:endParaRPr lang="ru-RU"/>
        </a:p>
      </dgm:t>
    </dgm:pt>
    <dgm:pt modelId="{34D07E07-A894-4B46-8A80-A0ECE1E96071}" type="sibTrans" cxnId="{358BE87E-710E-4601-94A2-1EB4DF49C875}">
      <dgm:prSet/>
      <dgm:spPr/>
      <dgm:t>
        <a:bodyPr/>
        <a:lstStyle/>
        <a:p>
          <a:endParaRPr lang="ru-RU"/>
        </a:p>
      </dgm:t>
    </dgm:pt>
    <dgm:pt modelId="{D1985DCB-4436-4326-B1EC-88F129BC0E4D}" type="pres">
      <dgm:prSet presAssocID="{F61B2A56-7022-4CF6-8D85-64418F0013A1}" presName="Name0" presStyleCnt="0">
        <dgm:presLayoutVars>
          <dgm:chMax/>
          <dgm:chPref/>
          <dgm:dir/>
        </dgm:presLayoutVars>
      </dgm:prSet>
      <dgm:spPr/>
    </dgm:pt>
    <dgm:pt modelId="{6D5BC246-2A10-4167-BFAB-E450B77B6DC5}" type="pres">
      <dgm:prSet presAssocID="{BFE19E2E-FAE2-4434-BB2A-0183D415C6D6}" presName="parenttextcomposite" presStyleCnt="0"/>
      <dgm:spPr/>
    </dgm:pt>
    <dgm:pt modelId="{1C66930E-ADF4-440A-BA62-DCECC48D41B0}" type="pres">
      <dgm:prSet presAssocID="{BFE19E2E-FAE2-4434-BB2A-0183D415C6D6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ED53523F-7CB8-43B9-9EE1-DB3106F8A5A9}" type="pres">
      <dgm:prSet presAssocID="{BFE19E2E-FAE2-4434-BB2A-0183D415C6D6}" presName="composite" presStyleCnt="0"/>
      <dgm:spPr/>
    </dgm:pt>
    <dgm:pt modelId="{CCFBCD9A-8519-4944-BAD0-7270289D041D}" type="pres">
      <dgm:prSet presAssocID="{BFE19E2E-FAE2-4434-BB2A-0183D415C6D6}" presName="chevron1" presStyleLbl="alignNode1" presStyleIdx="0" presStyleCnt="14"/>
      <dgm:spPr/>
    </dgm:pt>
    <dgm:pt modelId="{3E2AB9AD-172C-4D97-ACDE-DD3A7AD8C38C}" type="pres">
      <dgm:prSet presAssocID="{BFE19E2E-FAE2-4434-BB2A-0183D415C6D6}" presName="chevron2" presStyleLbl="alignNode1" presStyleIdx="1" presStyleCnt="14"/>
      <dgm:spPr/>
    </dgm:pt>
    <dgm:pt modelId="{99A0CCEC-A01A-4B1F-A143-2649B1A0972E}" type="pres">
      <dgm:prSet presAssocID="{BFE19E2E-FAE2-4434-BB2A-0183D415C6D6}" presName="chevron3" presStyleLbl="alignNode1" presStyleIdx="2" presStyleCnt="14"/>
      <dgm:spPr/>
    </dgm:pt>
    <dgm:pt modelId="{71B497EA-A06F-4125-A87E-04A1FD2595B7}" type="pres">
      <dgm:prSet presAssocID="{BFE19E2E-FAE2-4434-BB2A-0183D415C6D6}" presName="chevron4" presStyleLbl="alignNode1" presStyleIdx="3" presStyleCnt="14"/>
      <dgm:spPr/>
    </dgm:pt>
    <dgm:pt modelId="{D03B8DDF-9FDC-4CA7-839D-153A13006247}" type="pres">
      <dgm:prSet presAssocID="{BFE19E2E-FAE2-4434-BB2A-0183D415C6D6}" presName="chevron5" presStyleLbl="alignNode1" presStyleIdx="4" presStyleCnt="14"/>
      <dgm:spPr/>
    </dgm:pt>
    <dgm:pt modelId="{C7D3275C-22F3-4AA8-B31F-0C5E01C64E43}" type="pres">
      <dgm:prSet presAssocID="{BFE19E2E-FAE2-4434-BB2A-0183D415C6D6}" presName="chevron6" presStyleLbl="alignNode1" presStyleIdx="5" presStyleCnt="14"/>
      <dgm:spPr/>
    </dgm:pt>
    <dgm:pt modelId="{BA28EA84-8488-48DB-AEE7-8C7B4171F13C}" type="pres">
      <dgm:prSet presAssocID="{BFE19E2E-FAE2-4434-BB2A-0183D415C6D6}" presName="chevron7" presStyleLbl="alignNode1" presStyleIdx="6" presStyleCnt="14"/>
      <dgm:spPr/>
    </dgm:pt>
    <dgm:pt modelId="{B2DDD67C-986B-4186-B68D-0FA881FD93D0}" type="pres">
      <dgm:prSet presAssocID="{BFE19E2E-FAE2-4434-BB2A-0183D415C6D6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0C3D5CB3-F084-4BF4-A0A2-1FBC11087EF3}" type="pres">
      <dgm:prSet presAssocID="{C76AA756-A623-43FF-8E98-C8430C6316B4}" presName="sibTrans" presStyleCnt="0"/>
      <dgm:spPr/>
    </dgm:pt>
    <dgm:pt modelId="{75FDF754-D77A-413A-8AB0-E59853914179}" type="pres">
      <dgm:prSet presAssocID="{FE114954-572B-4DE8-B28D-68282A6B964F}" presName="parenttextcomposite" presStyleCnt="0"/>
      <dgm:spPr/>
    </dgm:pt>
    <dgm:pt modelId="{415EFFE4-C7C7-4CD4-9B2F-07D255E6C0CB}" type="pres">
      <dgm:prSet presAssocID="{FE114954-572B-4DE8-B28D-68282A6B964F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32DB09D0-2192-43E2-842C-6BC464F3DEC3}" type="pres">
      <dgm:prSet presAssocID="{FE114954-572B-4DE8-B28D-68282A6B964F}" presName="composite" presStyleCnt="0"/>
      <dgm:spPr/>
    </dgm:pt>
    <dgm:pt modelId="{B18391DA-8B39-4054-B788-77BDA9A33448}" type="pres">
      <dgm:prSet presAssocID="{FE114954-572B-4DE8-B28D-68282A6B964F}" presName="chevron1" presStyleLbl="alignNode1" presStyleIdx="7" presStyleCnt="14"/>
      <dgm:spPr/>
    </dgm:pt>
    <dgm:pt modelId="{DADB6DDA-B1F6-49A3-9047-18AF2013F91B}" type="pres">
      <dgm:prSet presAssocID="{FE114954-572B-4DE8-B28D-68282A6B964F}" presName="chevron2" presStyleLbl="alignNode1" presStyleIdx="8" presStyleCnt="14"/>
      <dgm:spPr/>
    </dgm:pt>
    <dgm:pt modelId="{41F7C86B-0616-4603-826A-DCF7A1940AF7}" type="pres">
      <dgm:prSet presAssocID="{FE114954-572B-4DE8-B28D-68282A6B964F}" presName="chevron3" presStyleLbl="alignNode1" presStyleIdx="9" presStyleCnt="14"/>
      <dgm:spPr/>
    </dgm:pt>
    <dgm:pt modelId="{BB655E1A-9631-4FF4-BB70-A16CFDE67289}" type="pres">
      <dgm:prSet presAssocID="{FE114954-572B-4DE8-B28D-68282A6B964F}" presName="chevron4" presStyleLbl="alignNode1" presStyleIdx="10" presStyleCnt="14"/>
      <dgm:spPr/>
    </dgm:pt>
    <dgm:pt modelId="{9FB84F87-C077-4DB3-9C6F-09EA000B4E1A}" type="pres">
      <dgm:prSet presAssocID="{FE114954-572B-4DE8-B28D-68282A6B964F}" presName="chevron5" presStyleLbl="alignNode1" presStyleIdx="11" presStyleCnt="14"/>
      <dgm:spPr/>
    </dgm:pt>
    <dgm:pt modelId="{EBC8CA10-D8A4-4177-BF31-EAB1DC020B65}" type="pres">
      <dgm:prSet presAssocID="{FE114954-572B-4DE8-B28D-68282A6B964F}" presName="chevron6" presStyleLbl="alignNode1" presStyleIdx="12" presStyleCnt="14"/>
      <dgm:spPr/>
    </dgm:pt>
    <dgm:pt modelId="{5DBB3664-3C52-43BC-BEFF-16352B4EB478}" type="pres">
      <dgm:prSet presAssocID="{FE114954-572B-4DE8-B28D-68282A6B964F}" presName="chevron7" presStyleLbl="alignNode1" presStyleIdx="13" presStyleCnt="14"/>
      <dgm:spPr/>
    </dgm:pt>
    <dgm:pt modelId="{D6D4DE83-C67A-4B93-BFD8-523E350C5640}" type="pres">
      <dgm:prSet presAssocID="{FE114954-572B-4DE8-B28D-68282A6B964F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94160A05-E6FA-4929-ADF3-68C2A1AC4695}" type="presOf" srcId="{AD2260D2-F7EB-4819-A59F-2E303B407A2C}" destId="{B2DDD67C-986B-4186-B68D-0FA881FD93D0}" srcOrd="0" destOrd="0" presId="urn:microsoft.com/office/officeart/2008/layout/VerticalAccentList"/>
    <dgm:cxn modelId="{E7C4260F-077C-4B25-A223-BB482CD133D5}" type="presOf" srcId="{F61B2A56-7022-4CF6-8D85-64418F0013A1}" destId="{D1985DCB-4436-4326-B1EC-88F129BC0E4D}" srcOrd="0" destOrd="0" presId="urn:microsoft.com/office/officeart/2008/layout/VerticalAccentList"/>
    <dgm:cxn modelId="{A3489721-5568-45F3-B290-695E33138461}" type="presOf" srcId="{71CE74CB-EE66-4C76-A587-04CBB9A7AAA0}" destId="{B2DDD67C-986B-4186-B68D-0FA881FD93D0}" srcOrd="0" destOrd="3" presId="urn:microsoft.com/office/officeart/2008/layout/VerticalAccentList"/>
    <dgm:cxn modelId="{FE70BA27-D980-4E01-B440-FBFD22CE343E}" srcId="{F61B2A56-7022-4CF6-8D85-64418F0013A1}" destId="{FE114954-572B-4DE8-B28D-68282A6B964F}" srcOrd="1" destOrd="0" parTransId="{FD7E2375-8A9F-415D-8072-80C9271A648B}" sibTransId="{187F4261-0B7F-4EA0-88CC-513AF677E68B}"/>
    <dgm:cxn modelId="{3A01E730-FBCA-4DC6-9927-67D1F3C8109A}" type="presOf" srcId="{B16B8B8C-7E5F-475C-B986-F573A75F9597}" destId="{D6D4DE83-C67A-4B93-BFD8-523E350C5640}" srcOrd="0" destOrd="0" presId="urn:microsoft.com/office/officeart/2008/layout/VerticalAccentList"/>
    <dgm:cxn modelId="{D5AE2642-5F03-435D-9A83-5F40EDBAFA6C}" srcId="{BFE19E2E-FAE2-4434-BB2A-0183D415C6D6}" destId="{71CE74CB-EE66-4C76-A587-04CBB9A7AAA0}" srcOrd="3" destOrd="0" parTransId="{7C9F6EDD-5354-4928-B4F1-09CDE13C34C7}" sibTransId="{96290450-19A1-4832-884D-3585CCCF9E0F}"/>
    <dgm:cxn modelId="{398B6E49-F789-446A-A369-AEA4714232BE}" srcId="{BFE19E2E-FAE2-4434-BB2A-0183D415C6D6}" destId="{1E295F7F-8EA5-4233-BC0F-0BB658EA4FD5}" srcOrd="2" destOrd="0" parTransId="{969BBB43-F778-47AE-9BAC-C4163052C242}" sibTransId="{20395A3B-BE40-46A3-9FCE-3DD5E03B83CD}"/>
    <dgm:cxn modelId="{358BE87E-710E-4601-94A2-1EB4DF49C875}" srcId="{FE114954-572B-4DE8-B28D-68282A6B964F}" destId="{50EA7DCC-B7CF-47BA-9712-BCBB5D9699DA}" srcOrd="2" destOrd="0" parTransId="{1F19BB08-F92F-49D1-B501-11FF3019BD78}" sibTransId="{34D07E07-A894-4B46-8A80-A0ECE1E96071}"/>
    <dgm:cxn modelId="{5167388F-A265-4498-B060-DD94D06F0BB5}" type="presOf" srcId="{1E295F7F-8EA5-4233-BC0F-0BB658EA4FD5}" destId="{B2DDD67C-986B-4186-B68D-0FA881FD93D0}" srcOrd="0" destOrd="2" presId="urn:microsoft.com/office/officeart/2008/layout/VerticalAccentList"/>
    <dgm:cxn modelId="{B3D67A93-5F66-4D6C-9D88-90087D31498B}" srcId="{BFE19E2E-FAE2-4434-BB2A-0183D415C6D6}" destId="{0E1DB537-BA75-46F7-802D-319639304B93}" srcOrd="1" destOrd="0" parTransId="{94203FE9-FDC1-4FB6-8A68-AF8D103AE657}" sibTransId="{73213A0B-2356-4A6B-81BB-37EEBA4AC249}"/>
    <dgm:cxn modelId="{404A37A8-1DB5-4C82-88EF-D4D278D9D301}" srcId="{FE114954-572B-4DE8-B28D-68282A6B964F}" destId="{B16B8B8C-7E5F-475C-B986-F573A75F9597}" srcOrd="0" destOrd="0" parTransId="{5980296A-C720-4C42-A3DA-CFC9A41365BB}" sibTransId="{B18B39F0-AE5C-4974-9898-05334DE7B775}"/>
    <dgm:cxn modelId="{CD655BB3-4907-414D-B596-CBA47B6CF22B}" type="presOf" srcId="{FE114954-572B-4DE8-B28D-68282A6B964F}" destId="{415EFFE4-C7C7-4CD4-9B2F-07D255E6C0CB}" srcOrd="0" destOrd="0" presId="urn:microsoft.com/office/officeart/2008/layout/VerticalAccentList"/>
    <dgm:cxn modelId="{7B8C91B6-FD96-4E41-A502-9873709694DF}" type="presOf" srcId="{50EA7DCC-B7CF-47BA-9712-BCBB5D9699DA}" destId="{D6D4DE83-C67A-4B93-BFD8-523E350C5640}" srcOrd="0" destOrd="2" presId="urn:microsoft.com/office/officeart/2008/layout/VerticalAccentList"/>
    <dgm:cxn modelId="{C89311BA-0208-4A51-95C6-BC21CFEFA56A}" srcId="{FE114954-572B-4DE8-B28D-68282A6B964F}" destId="{BB49A142-3116-4D00-95EA-C4FC113D0F39}" srcOrd="1" destOrd="0" parTransId="{8CE798AC-951C-4CAB-AE99-7EF35D653914}" sibTransId="{CFA44DC0-88B8-4983-A6F6-E35DC9E2F6EB}"/>
    <dgm:cxn modelId="{C910B2C5-92E3-42AA-9BDB-959DB3DFB6B5}" srcId="{F61B2A56-7022-4CF6-8D85-64418F0013A1}" destId="{BFE19E2E-FAE2-4434-BB2A-0183D415C6D6}" srcOrd="0" destOrd="0" parTransId="{C6185260-3E0A-406E-8160-8B81FAC6C451}" sibTransId="{C76AA756-A623-43FF-8E98-C8430C6316B4}"/>
    <dgm:cxn modelId="{411B30D3-0DD6-475A-94B1-FB63D6758742}" type="presOf" srcId="{0E1DB537-BA75-46F7-802D-319639304B93}" destId="{B2DDD67C-986B-4186-B68D-0FA881FD93D0}" srcOrd="0" destOrd="1" presId="urn:microsoft.com/office/officeart/2008/layout/VerticalAccentList"/>
    <dgm:cxn modelId="{86924AD5-8DBC-4B5F-A975-A1B3F44EFEBC}" type="presOf" srcId="{BB49A142-3116-4D00-95EA-C4FC113D0F39}" destId="{D6D4DE83-C67A-4B93-BFD8-523E350C5640}" srcOrd="0" destOrd="1" presId="urn:microsoft.com/office/officeart/2008/layout/VerticalAccentList"/>
    <dgm:cxn modelId="{A623D2DA-3A9B-4F4B-B9A0-BBA140E2A137}" srcId="{BFE19E2E-FAE2-4434-BB2A-0183D415C6D6}" destId="{AD2260D2-F7EB-4819-A59F-2E303B407A2C}" srcOrd="0" destOrd="0" parTransId="{83FE04E6-B565-419E-B0C7-3A3CF37ED69F}" sibTransId="{CA297F81-7831-42D5-97C6-536252CE297D}"/>
    <dgm:cxn modelId="{E7256EFD-AA36-40AB-8387-7719455422FB}" type="presOf" srcId="{BFE19E2E-FAE2-4434-BB2A-0183D415C6D6}" destId="{1C66930E-ADF4-440A-BA62-DCECC48D41B0}" srcOrd="0" destOrd="0" presId="urn:microsoft.com/office/officeart/2008/layout/VerticalAccentList"/>
    <dgm:cxn modelId="{BD2B0BE6-FEA4-49DE-A25C-20E75AED0E19}" type="presParOf" srcId="{D1985DCB-4436-4326-B1EC-88F129BC0E4D}" destId="{6D5BC246-2A10-4167-BFAB-E450B77B6DC5}" srcOrd="0" destOrd="0" presId="urn:microsoft.com/office/officeart/2008/layout/VerticalAccentList"/>
    <dgm:cxn modelId="{0933895D-5988-41B6-A8B1-1B1BD2856B86}" type="presParOf" srcId="{6D5BC246-2A10-4167-BFAB-E450B77B6DC5}" destId="{1C66930E-ADF4-440A-BA62-DCECC48D41B0}" srcOrd="0" destOrd="0" presId="urn:microsoft.com/office/officeart/2008/layout/VerticalAccentList"/>
    <dgm:cxn modelId="{05999DF8-8975-462E-B24A-4FE9AEC6D7D0}" type="presParOf" srcId="{D1985DCB-4436-4326-B1EC-88F129BC0E4D}" destId="{ED53523F-7CB8-43B9-9EE1-DB3106F8A5A9}" srcOrd="1" destOrd="0" presId="urn:microsoft.com/office/officeart/2008/layout/VerticalAccentList"/>
    <dgm:cxn modelId="{A59B69D2-5563-4591-9642-FDD47880C8DF}" type="presParOf" srcId="{ED53523F-7CB8-43B9-9EE1-DB3106F8A5A9}" destId="{CCFBCD9A-8519-4944-BAD0-7270289D041D}" srcOrd="0" destOrd="0" presId="urn:microsoft.com/office/officeart/2008/layout/VerticalAccentList"/>
    <dgm:cxn modelId="{53AFD18F-492A-421C-9AD7-9B9A2E51D6F9}" type="presParOf" srcId="{ED53523F-7CB8-43B9-9EE1-DB3106F8A5A9}" destId="{3E2AB9AD-172C-4D97-ACDE-DD3A7AD8C38C}" srcOrd="1" destOrd="0" presId="urn:microsoft.com/office/officeart/2008/layout/VerticalAccentList"/>
    <dgm:cxn modelId="{4761FB93-CF81-4D5B-B25C-8131FB5213F2}" type="presParOf" srcId="{ED53523F-7CB8-43B9-9EE1-DB3106F8A5A9}" destId="{99A0CCEC-A01A-4B1F-A143-2649B1A0972E}" srcOrd="2" destOrd="0" presId="urn:microsoft.com/office/officeart/2008/layout/VerticalAccentList"/>
    <dgm:cxn modelId="{3D1EADCC-0A61-4B9D-98F9-B77E1ECFC144}" type="presParOf" srcId="{ED53523F-7CB8-43B9-9EE1-DB3106F8A5A9}" destId="{71B497EA-A06F-4125-A87E-04A1FD2595B7}" srcOrd="3" destOrd="0" presId="urn:microsoft.com/office/officeart/2008/layout/VerticalAccentList"/>
    <dgm:cxn modelId="{DC40D85D-C562-4252-B43B-558851DF050D}" type="presParOf" srcId="{ED53523F-7CB8-43B9-9EE1-DB3106F8A5A9}" destId="{D03B8DDF-9FDC-4CA7-839D-153A13006247}" srcOrd="4" destOrd="0" presId="urn:microsoft.com/office/officeart/2008/layout/VerticalAccentList"/>
    <dgm:cxn modelId="{41A94326-0D34-430C-9EFB-6AAFA10E709E}" type="presParOf" srcId="{ED53523F-7CB8-43B9-9EE1-DB3106F8A5A9}" destId="{C7D3275C-22F3-4AA8-B31F-0C5E01C64E43}" srcOrd="5" destOrd="0" presId="urn:microsoft.com/office/officeart/2008/layout/VerticalAccentList"/>
    <dgm:cxn modelId="{02E85DFB-D22E-49DD-AC84-1C2D84D7745D}" type="presParOf" srcId="{ED53523F-7CB8-43B9-9EE1-DB3106F8A5A9}" destId="{BA28EA84-8488-48DB-AEE7-8C7B4171F13C}" srcOrd="6" destOrd="0" presId="urn:microsoft.com/office/officeart/2008/layout/VerticalAccentList"/>
    <dgm:cxn modelId="{56E52278-B738-4677-A209-051FE49A948C}" type="presParOf" srcId="{ED53523F-7CB8-43B9-9EE1-DB3106F8A5A9}" destId="{B2DDD67C-986B-4186-B68D-0FA881FD93D0}" srcOrd="7" destOrd="0" presId="urn:microsoft.com/office/officeart/2008/layout/VerticalAccentList"/>
    <dgm:cxn modelId="{E79A8229-B092-4D70-884C-871F9944017B}" type="presParOf" srcId="{D1985DCB-4436-4326-B1EC-88F129BC0E4D}" destId="{0C3D5CB3-F084-4BF4-A0A2-1FBC11087EF3}" srcOrd="2" destOrd="0" presId="urn:microsoft.com/office/officeart/2008/layout/VerticalAccentList"/>
    <dgm:cxn modelId="{9728301A-D144-403A-B2BB-5E0A816B25DF}" type="presParOf" srcId="{D1985DCB-4436-4326-B1EC-88F129BC0E4D}" destId="{75FDF754-D77A-413A-8AB0-E59853914179}" srcOrd="3" destOrd="0" presId="urn:microsoft.com/office/officeart/2008/layout/VerticalAccentList"/>
    <dgm:cxn modelId="{9644FDC8-5EA9-4A6C-A408-BF0A38CC4B12}" type="presParOf" srcId="{75FDF754-D77A-413A-8AB0-E59853914179}" destId="{415EFFE4-C7C7-4CD4-9B2F-07D255E6C0CB}" srcOrd="0" destOrd="0" presId="urn:microsoft.com/office/officeart/2008/layout/VerticalAccentList"/>
    <dgm:cxn modelId="{3496B005-ED88-4653-BBF2-E0A18E635C76}" type="presParOf" srcId="{D1985DCB-4436-4326-B1EC-88F129BC0E4D}" destId="{32DB09D0-2192-43E2-842C-6BC464F3DEC3}" srcOrd="4" destOrd="0" presId="urn:microsoft.com/office/officeart/2008/layout/VerticalAccentList"/>
    <dgm:cxn modelId="{09F8604E-70DE-408E-B0E9-ACFA3765148C}" type="presParOf" srcId="{32DB09D0-2192-43E2-842C-6BC464F3DEC3}" destId="{B18391DA-8B39-4054-B788-77BDA9A33448}" srcOrd="0" destOrd="0" presId="urn:microsoft.com/office/officeart/2008/layout/VerticalAccentList"/>
    <dgm:cxn modelId="{1F6AA913-8F32-4F2E-A08B-E089707E3888}" type="presParOf" srcId="{32DB09D0-2192-43E2-842C-6BC464F3DEC3}" destId="{DADB6DDA-B1F6-49A3-9047-18AF2013F91B}" srcOrd="1" destOrd="0" presId="urn:microsoft.com/office/officeart/2008/layout/VerticalAccentList"/>
    <dgm:cxn modelId="{281C1DD9-39AA-412A-8267-1C5F049D4C96}" type="presParOf" srcId="{32DB09D0-2192-43E2-842C-6BC464F3DEC3}" destId="{41F7C86B-0616-4603-826A-DCF7A1940AF7}" srcOrd="2" destOrd="0" presId="urn:microsoft.com/office/officeart/2008/layout/VerticalAccentList"/>
    <dgm:cxn modelId="{581917D9-508C-485A-96C0-AE4D289BDF22}" type="presParOf" srcId="{32DB09D0-2192-43E2-842C-6BC464F3DEC3}" destId="{BB655E1A-9631-4FF4-BB70-A16CFDE67289}" srcOrd="3" destOrd="0" presId="urn:microsoft.com/office/officeart/2008/layout/VerticalAccentList"/>
    <dgm:cxn modelId="{C68EAB06-AFD0-4232-A35B-CBF490271659}" type="presParOf" srcId="{32DB09D0-2192-43E2-842C-6BC464F3DEC3}" destId="{9FB84F87-C077-4DB3-9C6F-09EA000B4E1A}" srcOrd="4" destOrd="0" presId="urn:microsoft.com/office/officeart/2008/layout/VerticalAccentList"/>
    <dgm:cxn modelId="{A32DBB4D-72D9-4D26-9DB3-8247EDF751C2}" type="presParOf" srcId="{32DB09D0-2192-43E2-842C-6BC464F3DEC3}" destId="{EBC8CA10-D8A4-4177-BF31-EAB1DC020B65}" srcOrd="5" destOrd="0" presId="urn:microsoft.com/office/officeart/2008/layout/VerticalAccentList"/>
    <dgm:cxn modelId="{8A8A8E59-639F-480B-BED7-63BD7D8218FB}" type="presParOf" srcId="{32DB09D0-2192-43E2-842C-6BC464F3DEC3}" destId="{5DBB3664-3C52-43BC-BEFF-16352B4EB478}" srcOrd="6" destOrd="0" presId="urn:microsoft.com/office/officeart/2008/layout/VerticalAccentList"/>
    <dgm:cxn modelId="{96F59994-6630-4690-930B-D0E27E4F01C1}" type="presParOf" srcId="{32DB09D0-2192-43E2-842C-6BC464F3DEC3}" destId="{D6D4DE83-C67A-4B93-BFD8-523E350C5640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193ED-9453-4913-8FB9-1F49918BE44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36A1D-E33F-4F1F-BC79-CD7C3A0FE00A}">
      <dgm:prSet custT="1"/>
      <dgm:spPr/>
      <dgm:t>
        <a:bodyPr/>
        <a:lstStyle/>
        <a:p>
          <a:r>
            <a:rPr lang="ru-RU" sz="2000" dirty="0"/>
            <a:t>исследовательская и проектная </a:t>
          </a:r>
          <a:r>
            <a:rPr lang="ru-RU" sz="2000" dirty="0" err="1"/>
            <a:t>деятельность,внеурочная</a:t>
          </a:r>
          <a:r>
            <a:rPr lang="ru-RU" sz="2000" dirty="0"/>
            <a:t> деятельность;</a:t>
          </a:r>
        </a:p>
      </dgm:t>
    </dgm:pt>
    <dgm:pt modelId="{1AAE223C-129D-43E0-A0E2-06369A327D19}" type="parTrans" cxnId="{66450482-141D-4D35-98C3-001B824D76C4}">
      <dgm:prSet/>
      <dgm:spPr/>
      <dgm:t>
        <a:bodyPr/>
        <a:lstStyle/>
        <a:p>
          <a:endParaRPr lang="ru-RU" sz="4000"/>
        </a:p>
      </dgm:t>
    </dgm:pt>
    <dgm:pt modelId="{67FC5B16-3BF2-48BD-8FC3-19C33A7568F2}" type="sibTrans" cxnId="{66450482-141D-4D35-98C3-001B824D76C4}">
      <dgm:prSet custT="1"/>
      <dgm:spPr/>
      <dgm:t>
        <a:bodyPr/>
        <a:lstStyle/>
        <a:p>
          <a:endParaRPr lang="ru-RU" sz="1400"/>
        </a:p>
      </dgm:t>
    </dgm:pt>
    <dgm:pt modelId="{8783A922-6958-4E8C-B748-34C691E9137A}">
      <dgm:prSet custT="1"/>
      <dgm:spPr/>
      <dgm:t>
        <a:bodyPr/>
        <a:lstStyle/>
        <a:p>
          <a:r>
            <a:rPr lang="ru-RU" sz="2000" dirty="0"/>
            <a:t>практические занятия;</a:t>
          </a:r>
        </a:p>
      </dgm:t>
    </dgm:pt>
    <dgm:pt modelId="{487AC76F-9FF5-4E59-80DA-5669688E1A2B}" type="parTrans" cxnId="{E621152A-7A2D-4191-873B-8082781F433F}">
      <dgm:prSet/>
      <dgm:spPr/>
      <dgm:t>
        <a:bodyPr/>
        <a:lstStyle/>
        <a:p>
          <a:endParaRPr lang="ru-RU" sz="4000"/>
        </a:p>
      </dgm:t>
    </dgm:pt>
    <dgm:pt modelId="{018D8BC2-A89A-4D62-9D54-8A43C615E4F5}" type="sibTrans" cxnId="{E621152A-7A2D-4191-873B-8082781F433F}">
      <dgm:prSet custT="1"/>
      <dgm:spPr/>
      <dgm:t>
        <a:bodyPr/>
        <a:lstStyle/>
        <a:p>
          <a:endParaRPr lang="ru-RU" sz="1400"/>
        </a:p>
      </dgm:t>
    </dgm:pt>
    <dgm:pt modelId="{564EBD71-85E6-4450-AE2D-163E64D176FD}">
      <dgm:prSet custT="1"/>
      <dgm:spPr/>
      <dgm:t>
        <a:bodyPr/>
        <a:lstStyle/>
        <a:p>
          <a:r>
            <a:rPr lang="ru-RU" sz="2000" dirty="0"/>
            <a:t>совместная деятельность с родителями;</a:t>
          </a:r>
        </a:p>
      </dgm:t>
    </dgm:pt>
    <dgm:pt modelId="{CF3C7D48-19DB-4EAC-BA15-BD74A3AA7ECB}" type="parTrans" cxnId="{11A42B63-A37E-4AB0-95B0-2F9C0267B45C}">
      <dgm:prSet/>
      <dgm:spPr/>
      <dgm:t>
        <a:bodyPr/>
        <a:lstStyle/>
        <a:p>
          <a:endParaRPr lang="ru-RU" sz="4000"/>
        </a:p>
      </dgm:t>
    </dgm:pt>
    <dgm:pt modelId="{D5E34197-6D1C-4EDD-8288-4A1B7D141479}" type="sibTrans" cxnId="{11A42B63-A37E-4AB0-95B0-2F9C0267B45C}">
      <dgm:prSet custT="1"/>
      <dgm:spPr/>
      <dgm:t>
        <a:bodyPr/>
        <a:lstStyle/>
        <a:p>
          <a:endParaRPr lang="ru-RU" sz="1400"/>
        </a:p>
      </dgm:t>
    </dgm:pt>
    <dgm:pt modelId="{DD6AE12C-FACF-4BF1-A561-A50DC4811031}">
      <dgm:prSet custT="1"/>
      <dgm:spPr/>
      <dgm:t>
        <a:bodyPr/>
        <a:lstStyle/>
        <a:p>
          <a:r>
            <a:rPr lang="ru-RU" sz="2000" dirty="0"/>
            <a:t>- участие в дистанционных олимпиадах, конкурсах, научно-практических</a:t>
          </a:r>
        </a:p>
      </dgm:t>
    </dgm:pt>
    <dgm:pt modelId="{CE3BA53F-15F1-4A82-BB60-AAEDF101B149}" type="parTrans" cxnId="{91B86005-3E10-4652-B938-8A32FC65EBAB}">
      <dgm:prSet/>
      <dgm:spPr/>
      <dgm:t>
        <a:bodyPr/>
        <a:lstStyle/>
        <a:p>
          <a:endParaRPr lang="ru-RU" sz="4000"/>
        </a:p>
      </dgm:t>
    </dgm:pt>
    <dgm:pt modelId="{BE185AF3-3EB3-4F01-B9C4-3EF7A97CF7F3}" type="sibTrans" cxnId="{91B86005-3E10-4652-B938-8A32FC65EBAB}">
      <dgm:prSet custT="1"/>
      <dgm:spPr/>
      <dgm:t>
        <a:bodyPr/>
        <a:lstStyle/>
        <a:p>
          <a:endParaRPr lang="ru-RU" sz="1400"/>
        </a:p>
      </dgm:t>
    </dgm:pt>
    <dgm:pt modelId="{2E70FEC1-F2E6-4B65-B3CD-0725A227B648}">
      <dgm:prSet custT="1"/>
      <dgm:spPr/>
      <dgm:t>
        <a:bodyPr/>
        <a:lstStyle/>
        <a:p>
          <a:r>
            <a:rPr lang="ru-RU" sz="2000" dirty="0"/>
            <a:t>конференциях, предметных неделях и т.д.</a:t>
          </a:r>
        </a:p>
      </dgm:t>
    </dgm:pt>
    <dgm:pt modelId="{39C3F8A7-E3BC-4EEA-A533-34DE45E6D9B3}" type="parTrans" cxnId="{06BDEC9A-6E58-419A-B19B-CF2E0427938B}">
      <dgm:prSet/>
      <dgm:spPr/>
      <dgm:t>
        <a:bodyPr/>
        <a:lstStyle/>
        <a:p>
          <a:endParaRPr lang="ru-RU" sz="4000"/>
        </a:p>
      </dgm:t>
    </dgm:pt>
    <dgm:pt modelId="{00CEC510-D232-4745-97CD-D8D0D7BE173F}" type="sibTrans" cxnId="{06BDEC9A-6E58-419A-B19B-CF2E0427938B}">
      <dgm:prSet custT="1"/>
      <dgm:spPr/>
      <dgm:t>
        <a:bodyPr/>
        <a:lstStyle/>
        <a:p>
          <a:endParaRPr lang="ru-RU" sz="1400"/>
        </a:p>
      </dgm:t>
    </dgm:pt>
    <dgm:pt modelId="{F8FEEA53-E44B-4105-A777-FE54ED5577CB}" type="pres">
      <dgm:prSet presAssocID="{3E4193ED-9453-4913-8FB9-1F49918BE44E}" presName="compositeShape" presStyleCnt="0">
        <dgm:presLayoutVars>
          <dgm:chMax val="7"/>
          <dgm:dir/>
          <dgm:resizeHandles val="exact"/>
        </dgm:presLayoutVars>
      </dgm:prSet>
      <dgm:spPr/>
    </dgm:pt>
    <dgm:pt modelId="{61D3755C-746B-4C69-8950-AE0F4CC87269}" type="pres">
      <dgm:prSet presAssocID="{3E4193ED-9453-4913-8FB9-1F49918BE44E}" presName="wedge1" presStyleLbl="node1" presStyleIdx="0" presStyleCnt="5"/>
      <dgm:spPr/>
    </dgm:pt>
    <dgm:pt modelId="{24EDC816-0EE6-4008-8D6E-12682F8846BC}" type="pres">
      <dgm:prSet presAssocID="{3E4193ED-9453-4913-8FB9-1F49918BE44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A8490C9-E3ED-4CF8-B4A7-F9A2B139F51C}" type="pres">
      <dgm:prSet presAssocID="{3E4193ED-9453-4913-8FB9-1F49918BE44E}" presName="wedge2" presStyleLbl="node1" presStyleIdx="1" presStyleCnt="5"/>
      <dgm:spPr/>
    </dgm:pt>
    <dgm:pt modelId="{DE8735D9-C25F-470F-B363-81C04A0E6913}" type="pres">
      <dgm:prSet presAssocID="{3E4193ED-9453-4913-8FB9-1F49918BE44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9874A28-2057-4466-8C4B-6CB02BC03428}" type="pres">
      <dgm:prSet presAssocID="{3E4193ED-9453-4913-8FB9-1F49918BE44E}" presName="wedge3" presStyleLbl="node1" presStyleIdx="2" presStyleCnt="5"/>
      <dgm:spPr/>
    </dgm:pt>
    <dgm:pt modelId="{F5769C4C-F866-4CED-9504-E0C210ED877F}" type="pres">
      <dgm:prSet presAssocID="{3E4193ED-9453-4913-8FB9-1F49918BE44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10E89F-21B7-4171-BDD7-D1AE2F5D9751}" type="pres">
      <dgm:prSet presAssocID="{3E4193ED-9453-4913-8FB9-1F49918BE44E}" presName="wedge4" presStyleLbl="node1" presStyleIdx="3" presStyleCnt="5" custScaleX="135066"/>
      <dgm:spPr/>
    </dgm:pt>
    <dgm:pt modelId="{B809A1F6-EEBD-4196-A27F-802D92F41B7C}" type="pres">
      <dgm:prSet presAssocID="{3E4193ED-9453-4913-8FB9-1F49918BE44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8A2B932-B5B4-4C6A-ABBC-5FC546F73AA6}" type="pres">
      <dgm:prSet presAssocID="{3E4193ED-9453-4913-8FB9-1F49918BE44E}" presName="wedge5" presStyleLbl="node1" presStyleIdx="4" presStyleCnt="5"/>
      <dgm:spPr/>
    </dgm:pt>
    <dgm:pt modelId="{537C23E5-A0DF-4370-A694-7A2CA14F941C}" type="pres">
      <dgm:prSet presAssocID="{3E4193ED-9453-4913-8FB9-1F49918BE44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1B86005-3E10-4652-B938-8A32FC65EBAB}" srcId="{3E4193ED-9453-4913-8FB9-1F49918BE44E}" destId="{DD6AE12C-FACF-4BF1-A561-A50DC4811031}" srcOrd="3" destOrd="0" parTransId="{CE3BA53F-15F1-4A82-BB60-AAEDF101B149}" sibTransId="{BE185AF3-3EB3-4F01-B9C4-3EF7A97CF7F3}"/>
    <dgm:cxn modelId="{DE202308-41D9-4AD6-AA18-DCA846E1C054}" type="presOf" srcId="{DD6AE12C-FACF-4BF1-A561-A50DC4811031}" destId="{E310E89F-21B7-4171-BDD7-D1AE2F5D9751}" srcOrd="0" destOrd="0" presId="urn:microsoft.com/office/officeart/2005/8/layout/chart3"/>
    <dgm:cxn modelId="{E621152A-7A2D-4191-873B-8082781F433F}" srcId="{3E4193ED-9453-4913-8FB9-1F49918BE44E}" destId="{8783A922-6958-4E8C-B748-34C691E9137A}" srcOrd="1" destOrd="0" parTransId="{487AC76F-9FF5-4E59-80DA-5669688E1A2B}" sibTransId="{018D8BC2-A89A-4D62-9D54-8A43C615E4F5}"/>
    <dgm:cxn modelId="{AA08432D-AC85-44E1-9F88-E1A4804E3D6B}" type="presOf" srcId="{8783A922-6958-4E8C-B748-34C691E9137A}" destId="{9A8490C9-E3ED-4CF8-B4A7-F9A2B139F51C}" srcOrd="0" destOrd="0" presId="urn:microsoft.com/office/officeart/2005/8/layout/chart3"/>
    <dgm:cxn modelId="{53C6D238-FB04-41AF-9578-C173B0E742A9}" type="presOf" srcId="{3E4193ED-9453-4913-8FB9-1F49918BE44E}" destId="{F8FEEA53-E44B-4105-A777-FE54ED5577CB}" srcOrd="0" destOrd="0" presId="urn:microsoft.com/office/officeart/2005/8/layout/chart3"/>
    <dgm:cxn modelId="{91678E3A-4E6F-48A4-9305-093FEED306C9}" type="presOf" srcId="{564EBD71-85E6-4450-AE2D-163E64D176FD}" destId="{F5769C4C-F866-4CED-9504-E0C210ED877F}" srcOrd="1" destOrd="0" presId="urn:microsoft.com/office/officeart/2005/8/layout/chart3"/>
    <dgm:cxn modelId="{0D2DCE41-08D0-4C51-B43D-9151352F841B}" type="presOf" srcId="{2E70FEC1-F2E6-4B65-B3CD-0725A227B648}" destId="{537C23E5-A0DF-4370-A694-7A2CA14F941C}" srcOrd="1" destOrd="0" presId="urn:microsoft.com/office/officeart/2005/8/layout/chart3"/>
    <dgm:cxn modelId="{11A42B63-A37E-4AB0-95B0-2F9C0267B45C}" srcId="{3E4193ED-9453-4913-8FB9-1F49918BE44E}" destId="{564EBD71-85E6-4450-AE2D-163E64D176FD}" srcOrd="2" destOrd="0" parTransId="{CF3C7D48-19DB-4EAC-BA15-BD74A3AA7ECB}" sibTransId="{D5E34197-6D1C-4EDD-8288-4A1B7D141479}"/>
    <dgm:cxn modelId="{9D1BE544-2D9D-418E-98E0-EA0A27A505C0}" type="presOf" srcId="{1A436A1D-E33F-4F1F-BC79-CD7C3A0FE00A}" destId="{61D3755C-746B-4C69-8950-AE0F4CC87269}" srcOrd="0" destOrd="0" presId="urn:microsoft.com/office/officeart/2005/8/layout/chart3"/>
    <dgm:cxn modelId="{66450482-141D-4D35-98C3-001B824D76C4}" srcId="{3E4193ED-9453-4913-8FB9-1F49918BE44E}" destId="{1A436A1D-E33F-4F1F-BC79-CD7C3A0FE00A}" srcOrd="0" destOrd="0" parTransId="{1AAE223C-129D-43E0-A0E2-06369A327D19}" sibTransId="{67FC5B16-3BF2-48BD-8FC3-19C33A7568F2}"/>
    <dgm:cxn modelId="{080EB583-8872-4321-910F-C84DEA665D89}" type="presOf" srcId="{2E70FEC1-F2E6-4B65-B3CD-0725A227B648}" destId="{78A2B932-B5B4-4C6A-ABBC-5FC546F73AA6}" srcOrd="0" destOrd="0" presId="urn:microsoft.com/office/officeart/2005/8/layout/chart3"/>
    <dgm:cxn modelId="{06BDEC9A-6E58-419A-B19B-CF2E0427938B}" srcId="{3E4193ED-9453-4913-8FB9-1F49918BE44E}" destId="{2E70FEC1-F2E6-4B65-B3CD-0725A227B648}" srcOrd="4" destOrd="0" parTransId="{39C3F8A7-E3BC-4EEA-A533-34DE45E6D9B3}" sibTransId="{00CEC510-D232-4745-97CD-D8D0D7BE173F}"/>
    <dgm:cxn modelId="{04F462A6-059E-4FDB-BC24-EC5754F5854B}" type="presOf" srcId="{1A436A1D-E33F-4F1F-BC79-CD7C3A0FE00A}" destId="{24EDC816-0EE6-4008-8D6E-12682F8846BC}" srcOrd="1" destOrd="0" presId="urn:microsoft.com/office/officeart/2005/8/layout/chart3"/>
    <dgm:cxn modelId="{DD6F86A9-E4CC-4974-BD13-117C123BDCCA}" type="presOf" srcId="{8783A922-6958-4E8C-B748-34C691E9137A}" destId="{DE8735D9-C25F-470F-B363-81C04A0E6913}" srcOrd="1" destOrd="0" presId="urn:microsoft.com/office/officeart/2005/8/layout/chart3"/>
    <dgm:cxn modelId="{C92FD2B2-F44B-46ED-A58C-1EFC32DADA3A}" type="presOf" srcId="{DD6AE12C-FACF-4BF1-A561-A50DC4811031}" destId="{B809A1F6-EEBD-4196-A27F-802D92F41B7C}" srcOrd="1" destOrd="0" presId="urn:microsoft.com/office/officeart/2005/8/layout/chart3"/>
    <dgm:cxn modelId="{DCBB55EC-8FFB-42D9-A961-B1B63A36B830}" type="presOf" srcId="{564EBD71-85E6-4450-AE2D-163E64D176FD}" destId="{59874A28-2057-4466-8C4B-6CB02BC03428}" srcOrd="0" destOrd="0" presId="urn:microsoft.com/office/officeart/2005/8/layout/chart3"/>
    <dgm:cxn modelId="{D475BB95-156E-4506-8F8E-7E7D6E25EDEC}" type="presParOf" srcId="{F8FEEA53-E44B-4105-A777-FE54ED5577CB}" destId="{61D3755C-746B-4C69-8950-AE0F4CC87269}" srcOrd="0" destOrd="0" presId="urn:microsoft.com/office/officeart/2005/8/layout/chart3"/>
    <dgm:cxn modelId="{07B06FC0-8067-4252-ABD3-57485CE2FB53}" type="presParOf" srcId="{F8FEEA53-E44B-4105-A777-FE54ED5577CB}" destId="{24EDC816-0EE6-4008-8D6E-12682F8846BC}" srcOrd="1" destOrd="0" presId="urn:microsoft.com/office/officeart/2005/8/layout/chart3"/>
    <dgm:cxn modelId="{4A149877-150D-4FED-A237-2EAE7C619655}" type="presParOf" srcId="{F8FEEA53-E44B-4105-A777-FE54ED5577CB}" destId="{9A8490C9-E3ED-4CF8-B4A7-F9A2B139F51C}" srcOrd="2" destOrd="0" presId="urn:microsoft.com/office/officeart/2005/8/layout/chart3"/>
    <dgm:cxn modelId="{1F36A36D-B8C2-4E05-BCFC-E59CE1F8F1A1}" type="presParOf" srcId="{F8FEEA53-E44B-4105-A777-FE54ED5577CB}" destId="{DE8735D9-C25F-470F-B363-81C04A0E6913}" srcOrd="3" destOrd="0" presId="urn:microsoft.com/office/officeart/2005/8/layout/chart3"/>
    <dgm:cxn modelId="{EF01F1C6-8A8E-4734-BB35-3F4DCEA6C896}" type="presParOf" srcId="{F8FEEA53-E44B-4105-A777-FE54ED5577CB}" destId="{59874A28-2057-4466-8C4B-6CB02BC03428}" srcOrd="4" destOrd="0" presId="urn:microsoft.com/office/officeart/2005/8/layout/chart3"/>
    <dgm:cxn modelId="{F45120F8-3942-4C67-8B38-47FC561AF173}" type="presParOf" srcId="{F8FEEA53-E44B-4105-A777-FE54ED5577CB}" destId="{F5769C4C-F866-4CED-9504-E0C210ED877F}" srcOrd="5" destOrd="0" presId="urn:microsoft.com/office/officeart/2005/8/layout/chart3"/>
    <dgm:cxn modelId="{A29383A9-E3FC-47F2-968B-67E7C5D3FF1F}" type="presParOf" srcId="{F8FEEA53-E44B-4105-A777-FE54ED5577CB}" destId="{E310E89F-21B7-4171-BDD7-D1AE2F5D9751}" srcOrd="6" destOrd="0" presId="urn:microsoft.com/office/officeart/2005/8/layout/chart3"/>
    <dgm:cxn modelId="{F54BBA26-90F6-424D-8C6C-07C7EB918161}" type="presParOf" srcId="{F8FEEA53-E44B-4105-A777-FE54ED5577CB}" destId="{B809A1F6-EEBD-4196-A27F-802D92F41B7C}" srcOrd="7" destOrd="0" presId="urn:microsoft.com/office/officeart/2005/8/layout/chart3"/>
    <dgm:cxn modelId="{FAD929B9-F384-47DC-964A-7674D4544241}" type="presParOf" srcId="{F8FEEA53-E44B-4105-A777-FE54ED5577CB}" destId="{78A2B932-B5B4-4C6A-ABBC-5FC546F73AA6}" srcOrd="8" destOrd="0" presId="urn:microsoft.com/office/officeart/2005/8/layout/chart3"/>
    <dgm:cxn modelId="{DF0BFA47-5806-4FB7-897D-F5F8E1C7DFB8}" type="presParOf" srcId="{F8FEEA53-E44B-4105-A777-FE54ED5577CB}" destId="{537C23E5-A0DF-4370-A694-7A2CA14F941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FECD3-840C-4BC9-932F-A9C4D8B1676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841F0-617C-4382-9A38-0CE3EBEBDF99}">
      <dgm:prSet phldrT="[Текст]"/>
      <dgm:spPr/>
      <dgm:t>
        <a:bodyPr/>
        <a:lstStyle/>
        <a:p>
          <a:r>
            <a:rPr lang="ru-RU" dirty="0"/>
            <a:t>Деятельность обучающихся</a:t>
          </a:r>
        </a:p>
      </dgm:t>
    </dgm:pt>
    <dgm:pt modelId="{6A54DC66-4AF8-4C08-8CAC-1CF9E0CFE7FB}" type="parTrans" cxnId="{DBEEDFA8-F22D-4C6B-A4A5-0A67C2DDE242}">
      <dgm:prSet/>
      <dgm:spPr/>
      <dgm:t>
        <a:bodyPr/>
        <a:lstStyle/>
        <a:p>
          <a:endParaRPr lang="ru-RU"/>
        </a:p>
      </dgm:t>
    </dgm:pt>
    <dgm:pt modelId="{D3B3A240-2A45-417F-A4E9-6CA9035946F1}" type="sibTrans" cxnId="{DBEEDFA8-F22D-4C6B-A4A5-0A67C2DDE242}">
      <dgm:prSet/>
      <dgm:spPr/>
      <dgm:t>
        <a:bodyPr/>
        <a:lstStyle/>
        <a:p>
          <a:endParaRPr lang="ru-RU"/>
        </a:p>
      </dgm:t>
    </dgm:pt>
    <dgm:pt modelId="{84E1E613-6B3F-4FFB-8257-D858938B5522}">
      <dgm:prSet phldrT="[Текст]"/>
      <dgm:spPr/>
      <dgm:t>
        <a:bodyPr/>
        <a:lstStyle/>
        <a:p>
          <a:r>
            <a:rPr lang="ru-RU" dirty="0"/>
            <a:t>Поиск</a:t>
          </a:r>
        </a:p>
      </dgm:t>
    </dgm:pt>
    <dgm:pt modelId="{D2461043-DF7F-4DD5-8664-009275B465E9}" type="parTrans" cxnId="{32694E62-1A91-48EB-8234-51163D87F06E}">
      <dgm:prSet/>
      <dgm:spPr/>
      <dgm:t>
        <a:bodyPr/>
        <a:lstStyle/>
        <a:p>
          <a:endParaRPr lang="ru-RU"/>
        </a:p>
      </dgm:t>
    </dgm:pt>
    <dgm:pt modelId="{8A0EEE3A-DB03-4D30-B332-3213754532F9}" type="sibTrans" cxnId="{32694E62-1A91-48EB-8234-51163D87F06E}">
      <dgm:prSet/>
      <dgm:spPr/>
      <dgm:t>
        <a:bodyPr/>
        <a:lstStyle/>
        <a:p>
          <a:endParaRPr lang="ru-RU"/>
        </a:p>
      </dgm:t>
    </dgm:pt>
    <dgm:pt modelId="{238044A7-5C67-438A-B2C9-96C0CC39BAE5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254B0D34-6238-49ED-B5B8-98401C9EB35D}" type="parTrans" cxnId="{E3119DC5-BE87-4377-943C-E5358C0348C8}">
      <dgm:prSet/>
      <dgm:spPr/>
      <dgm:t>
        <a:bodyPr/>
        <a:lstStyle/>
        <a:p>
          <a:endParaRPr lang="ru-RU"/>
        </a:p>
      </dgm:t>
    </dgm:pt>
    <dgm:pt modelId="{77F007E2-818B-4C01-8A42-54F29EC49600}" type="sibTrans" cxnId="{E3119DC5-BE87-4377-943C-E5358C0348C8}">
      <dgm:prSet/>
      <dgm:spPr/>
      <dgm:t>
        <a:bodyPr/>
        <a:lstStyle/>
        <a:p>
          <a:endParaRPr lang="ru-RU"/>
        </a:p>
      </dgm:t>
    </dgm:pt>
    <dgm:pt modelId="{DA353993-14BC-406F-BF6E-0E8269D8EC6A}" type="pres">
      <dgm:prSet presAssocID="{30FFECD3-840C-4BC9-932F-A9C4D8B167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770A3CD-549D-44A4-92CF-2639797026F7}" type="pres">
      <dgm:prSet presAssocID="{445841F0-617C-4382-9A38-0CE3EBEBDF99}" presName="root" presStyleCnt="0">
        <dgm:presLayoutVars>
          <dgm:chMax/>
          <dgm:chPref val="4"/>
        </dgm:presLayoutVars>
      </dgm:prSet>
      <dgm:spPr/>
    </dgm:pt>
    <dgm:pt modelId="{8C8BD469-3ABE-4293-951C-21CC7AE61A8D}" type="pres">
      <dgm:prSet presAssocID="{445841F0-617C-4382-9A38-0CE3EBEBDF99}" presName="rootComposite" presStyleCnt="0">
        <dgm:presLayoutVars/>
      </dgm:prSet>
      <dgm:spPr/>
    </dgm:pt>
    <dgm:pt modelId="{EE4AC763-296D-40B5-8657-42F21E739FFF}" type="pres">
      <dgm:prSet presAssocID="{445841F0-617C-4382-9A38-0CE3EBEBDF99}" presName="rootText" presStyleLbl="node0" presStyleIdx="0" presStyleCnt="1">
        <dgm:presLayoutVars>
          <dgm:chMax/>
          <dgm:chPref val="4"/>
        </dgm:presLayoutVars>
      </dgm:prSet>
      <dgm:spPr/>
    </dgm:pt>
    <dgm:pt modelId="{37341BB7-CCB5-4C81-886D-FE309B104C95}" type="pres">
      <dgm:prSet presAssocID="{445841F0-617C-4382-9A38-0CE3EBEBDF99}" presName="childShape" presStyleCnt="0">
        <dgm:presLayoutVars>
          <dgm:chMax val="0"/>
          <dgm:chPref val="0"/>
        </dgm:presLayoutVars>
      </dgm:prSet>
      <dgm:spPr/>
    </dgm:pt>
    <dgm:pt modelId="{55580C6C-ED05-4C27-BA8C-7BE1BE7005DC}" type="pres">
      <dgm:prSet presAssocID="{84E1E613-6B3F-4FFB-8257-D858938B5522}" presName="childComposite" presStyleCnt="0">
        <dgm:presLayoutVars>
          <dgm:chMax val="0"/>
          <dgm:chPref val="0"/>
        </dgm:presLayoutVars>
      </dgm:prSet>
      <dgm:spPr/>
    </dgm:pt>
    <dgm:pt modelId="{011534ED-0FE2-4DD8-A4C9-501F6AE7A4BC}" type="pres">
      <dgm:prSet presAssocID="{84E1E613-6B3F-4FFB-8257-D858938B5522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38EF6B-9C08-4D21-B548-BC2B50C8FD58}" type="pres">
      <dgm:prSet presAssocID="{84E1E613-6B3F-4FFB-8257-D858938B552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2E19924B-9E90-4F0D-BE7E-9B9D3F1E2BC1}" type="pres">
      <dgm:prSet presAssocID="{238044A7-5C67-438A-B2C9-96C0CC39BAE5}" presName="childComposite" presStyleCnt="0">
        <dgm:presLayoutVars>
          <dgm:chMax val="0"/>
          <dgm:chPref val="0"/>
        </dgm:presLayoutVars>
      </dgm:prSet>
      <dgm:spPr/>
    </dgm:pt>
    <dgm:pt modelId="{6F0DEA05-DF00-4ED9-B47D-2A838705D9A0}" type="pres">
      <dgm:prSet presAssocID="{238044A7-5C67-438A-B2C9-96C0CC39BAE5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3AA6076-3A98-44F6-809D-5110D5F04B84}" type="pres">
      <dgm:prSet presAssocID="{238044A7-5C67-438A-B2C9-96C0CC39BAE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F70551E-EE70-454D-850E-D04DFA892C3E}" type="presOf" srcId="{84E1E613-6B3F-4FFB-8257-D858938B5522}" destId="{9F38EF6B-9C08-4D21-B548-BC2B50C8FD58}" srcOrd="0" destOrd="0" presId="urn:microsoft.com/office/officeart/2008/layout/PictureAccentList"/>
    <dgm:cxn modelId="{32694E62-1A91-48EB-8234-51163D87F06E}" srcId="{445841F0-617C-4382-9A38-0CE3EBEBDF99}" destId="{84E1E613-6B3F-4FFB-8257-D858938B5522}" srcOrd="0" destOrd="0" parTransId="{D2461043-DF7F-4DD5-8664-009275B465E9}" sibTransId="{8A0EEE3A-DB03-4D30-B332-3213754532F9}"/>
    <dgm:cxn modelId="{EF261B89-6C2F-4A21-857C-9F694FFF533A}" type="presOf" srcId="{238044A7-5C67-438A-B2C9-96C0CC39BAE5}" destId="{13AA6076-3A98-44F6-809D-5110D5F04B84}" srcOrd="0" destOrd="0" presId="urn:microsoft.com/office/officeart/2008/layout/PictureAccentList"/>
    <dgm:cxn modelId="{E327E195-4507-4B82-8AA2-7FD5F2425552}" type="presOf" srcId="{30FFECD3-840C-4BC9-932F-A9C4D8B16762}" destId="{DA353993-14BC-406F-BF6E-0E8269D8EC6A}" srcOrd="0" destOrd="0" presId="urn:microsoft.com/office/officeart/2008/layout/PictureAccentList"/>
    <dgm:cxn modelId="{DBEEDFA8-F22D-4C6B-A4A5-0A67C2DDE242}" srcId="{30FFECD3-840C-4BC9-932F-A9C4D8B16762}" destId="{445841F0-617C-4382-9A38-0CE3EBEBDF99}" srcOrd="0" destOrd="0" parTransId="{6A54DC66-4AF8-4C08-8CAC-1CF9E0CFE7FB}" sibTransId="{D3B3A240-2A45-417F-A4E9-6CA9035946F1}"/>
    <dgm:cxn modelId="{AECC16BA-A7A7-46AD-8F06-A57162433C63}" type="presOf" srcId="{445841F0-617C-4382-9A38-0CE3EBEBDF99}" destId="{EE4AC763-296D-40B5-8657-42F21E739FFF}" srcOrd="0" destOrd="0" presId="urn:microsoft.com/office/officeart/2008/layout/PictureAccentList"/>
    <dgm:cxn modelId="{E3119DC5-BE87-4377-943C-E5358C0348C8}" srcId="{445841F0-617C-4382-9A38-0CE3EBEBDF99}" destId="{238044A7-5C67-438A-B2C9-96C0CC39BAE5}" srcOrd="1" destOrd="0" parTransId="{254B0D34-6238-49ED-B5B8-98401C9EB35D}" sibTransId="{77F007E2-818B-4C01-8A42-54F29EC49600}"/>
    <dgm:cxn modelId="{0864B820-F5F7-45F1-AA9E-D2BF08D6DEDC}" type="presParOf" srcId="{DA353993-14BC-406F-BF6E-0E8269D8EC6A}" destId="{0770A3CD-549D-44A4-92CF-2639797026F7}" srcOrd="0" destOrd="0" presId="urn:microsoft.com/office/officeart/2008/layout/PictureAccentList"/>
    <dgm:cxn modelId="{210BB1F5-F4E2-44F9-8440-423B6918F6F1}" type="presParOf" srcId="{0770A3CD-549D-44A4-92CF-2639797026F7}" destId="{8C8BD469-3ABE-4293-951C-21CC7AE61A8D}" srcOrd="0" destOrd="0" presId="urn:microsoft.com/office/officeart/2008/layout/PictureAccentList"/>
    <dgm:cxn modelId="{FFD92C35-3DF9-47BC-B948-4F7CFA23BC0C}" type="presParOf" srcId="{8C8BD469-3ABE-4293-951C-21CC7AE61A8D}" destId="{EE4AC763-296D-40B5-8657-42F21E739FFF}" srcOrd="0" destOrd="0" presId="urn:microsoft.com/office/officeart/2008/layout/PictureAccentList"/>
    <dgm:cxn modelId="{E39434D1-248A-4057-9311-C6F2A58344F9}" type="presParOf" srcId="{0770A3CD-549D-44A4-92CF-2639797026F7}" destId="{37341BB7-CCB5-4C81-886D-FE309B104C95}" srcOrd="1" destOrd="0" presId="urn:microsoft.com/office/officeart/2008/layout/PictureAccentList"/>
    <dgm:cxn modelId="{BD07F82D-4CEE-4F36-A3F9-E69062FAE85F}" type="presParOf" srcId="{37341BB7-CCB5-4C81-886D-FE309B104C95}" destId="{55580C6C-ED05-4C27-BA8C-7BE1BE7005DC}" srcOrd="0" destOrd="0" presId="urn:microsoft.com/office/officeart/2008/layout/PictureAccentList"/>
    <dgm:cxn modelId="{14F1942B-A755-48FF-8A6C-F412E85DBDFB}" type="presParOf" srcId="{55580C6C-ED05-4C27-BA8C-7BE1BE7005DC}" destId="{011534ED-0FE2-4DD8-A4C9-501F6AE7A4BC}" srcOrd="0" destOrd="0" presId="urn:microsoft.com/office/officeart/2008/layout/PictureAccentList"/>
    <dgm:cxn modelId="{0995246A-BC47-4E08-ADB5-21F026C7C6CF}" type="presParOf" srcId="{55580C6C-ED05-4C27-BA8C-7BE1BE7005DC}" destId="{9F38EF6B-9C08-4D21-B548-BC2B50C8FD58}" srcOrd="1" destOrd="0" presId="urn:microsoft.com/office/officeart/2008/layout/PictureAccentList"/>
    <dgm:cxn modelId="{2B3DC258-0696-496E-83CC-9EEEE7E4CB27}" type="presParOf" srcId="{37341BB7-CCB5-4C81-886D-FE309B104C95}" destId="{2E19924B-9E90-4F0D-BE7E-9B9D3F1E2BC1}" srcOrd="1" destOrd="0" presId="urn:microsoft.com/office/officeart/2008/layout/PictureAccentList"/>
    <dgm:cxn modelId="{3C8FD8CC-3FE8-4426-B995-1B69550E0F81}" type="presParOf" srcId="{2E19924B-9E90-4F0D-BE7E-9B9D3F1E2BC1}" destId="{6F0DEA05-DF00-4ED9-B47D-2A838705D9A0}" srcOrd="0" destOrd="0" presId="urn:microsoft.com/office/officeart/2008/layout/PictureAccentList"/>
    <dgm:cxn modelId="{F5BA92FD-24EA-44BA-8F8E-1C8E44381607}" type="presParOf" srcId="{2E19924B-9E90-4F0D-BE7E-9B9D3F1E2BC1}" destId="{13AA6076-3A98-44F6-809D-5110D5F04B8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C6B6C-9337-495F-B1F6-FA589D434FB2}" type="doc">
      <dgm:prSet loTypeId="urn:microsoft.com/office/officeart/2005/8/layout/h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8171392-8ED3-4F79-BAAF-DFA0730C08B4}">
      <dgm:prSet phldrT="[Текст]"/>
      <dgm:spPr/>
      <dgm:t>
        <a:bodyPr/>
        <a:lstStyle/>
        <a:p>
          <a:r>
            <a:rPr lang="ru-RU" dirty="0"/>
            <a:t>Направления работы:</a:t>
          </a:r>
        </a:p>
      </dgm:t>
    </dgm:pt>
    <dgm:pt modelId="{3708F8A9-E4BA-4D15-AD56-E6DC70265B9A}" type="parTrans" cxnId="{41AFBDCC-1534-4E0C-8641-66A4B701ECC7}">
      <dgm:prSet/>
      <dgm:spPr/>
      <dgm:t>
        <a:bodyPr/>
        <a:lstStyle/>
        <a:p>
          <a:endParaRPr lang="ru-RU"/>
        </a:p>
      </dgm:t>
    </dgm:pt>
    <dgm:pt modelId="{5E453843-60F4-4152-8055-8C6DCB40DC8D}" type="sibTrans" cxnId="{41AFBDCC-1534-4E0C-8641-66A4B701ECC7}">
      <dgm:prSet/>
      <dgm:spPr/>
      <dgm:t>
        <a:bodyPr/>
        <a:lstStyle/>
        <a:p>
          <a:endParaRPr lang="ru-RU"/>
        </a:p>
      </dgm:t>
    </dgm:pt>
    <dgm:pt modelId="{920B2D7D-863E-427F-9BC0-EBAE1423F188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организация и проведение предметных недель, тематических классных часов, бесед, викторин, тренингов;</a:t>
          </a:r>
        </a:p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организация конкурсов и творческих работ;</a:t>
          </a:r>
        </a:p>
      </dgm:t>
    </dgm:pt>
    <dgm:pt modelId="{6B9ADE1A-9F89-4027-BB97-2F3185B1F959}" type="parTrans" cxnId="{CAD734C4-2FC8-449B-B215-D09214659834}">
      <dgm:prSet/>
      <dgm:spPr/>
      <dgm:t>
        <a:bodyPr/>
        <a:lstStyle/>
        <a:p>
          <a:endParaRPr lang="ru-RU"/>
        </a:p>
      </dgm:t>
    </dgm:pt>
    <dgm:pt modelId="{3B981D48-ABDA-4A02-8184-783AF1807CDD}" type="sibTrans" cxnId="{CAD734C4-2FC8-449B-B215-D09214659834}">
      <dgm:prSet/>
      <dgm:spPr/>
      <dgm:t>
        <a:bodyPr/>
        <a:lstStyle/>
        <a:p>
          <a:endParaRPr lang="ru-RU"/>
        </a:p>
      </dgm:t>
    </dgm:pt>
    <dgm:pt modelId="{BF58A5FC-3A46-45B4-8FEF-D99D1D368941}">
      <dgm:prSet phldrT="[Текст]"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3328EA64-DE89-4448-A975-B878D2E14EB0}" type="parTrans" cxnId="{B8A1AF69-58E7-4876-941B-07FC0F5A87DD}">
      <dgm:prSet/>
      <dgm:spPr/>
      <dgm:t>
        <a:bodyPr/>
        <a:lstStyle/>
        <a:p>
          <a:endParaRPr lang="ru-RU"/>
        </a:p>
      </dgm:t>
    </dgm:pt>
    <dgm:pt modelId="{9FDC13AB-4200-4420-91D7-78EC6B584D8C}" type="sibTrans" cxnId="{B8A1AF69-58E7-4876-941B-07FC0F5A87DD}">
      <dgm:prSet/>
      <dgm:spPr/>
      <dgm:t>
        <a:bodyPr/>
        <a:lstStyle/>
        <a:p>
          <a:endParaRPr lang="ru-RU"/>
        </a:p>
      </dgm:t>
    </dgm:pt>
    <dgm:pt modelId="{7FBB87C8-8F9E-4ADF-A7CB-CB44526730CD}">
      <dgm:prSet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3CFF21A1-AF02-46F9-9943-92BC495BE1AD}" type="parTrans" cxnId="{576F8CD5-53EE-4946-92A3-D9FD7ED5335B}">
      <dgm:prSet/>
      <dgm:spPr/>
      <dgm:t>
        <a:bodyPr/>
        <a:lstStyle/>
        <a:p>
          <a:endParaRPr lang="ru-RU"/>
        </a:p>
      </dgm:t>
    </dgm:pt>
    <dgm:pt modelId="{D240A4D0-61C1-4268-96AE-49FF6CAE26B4}" type="sibTrans" cxnId="{576F8CD5-53EE-4946-92A3-D9FD7ED5335B}">
      <dgm:prSet/>
      <dgm:spPr/>
      <dgm:t>
        <a:bodyPr/>
        <a:lstStyle/>
        <a:p>
          <a:endParaRPr lang="ru-RU"/>
        </a:p>
      </dgm:t>
    </dgm:pt>
    <dgm:pt modelId="{3FA5EEEE-BE3D-4196-9C3E-57FD09DE45E6}">
      <dgm:prSet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8BB70CCC-5A56-4E56-8AC7-5D51250F7332}" type="parTrans" cxnId="{0B40DBD4-D042-4BFC-94D0-E989F43C3208}">
      <dgm:prSet/>
      <dgm:spPr/>
      <dgm:t>
        <a:bodyPr/>
        <a:lstStyle/>
        <a:p>
          <a:endParaRPr lang="ru-RU"/>
        </a:p>
      </dgm:t>
    </dgm:pt>
    <dgm:pt modelId="{8432B4F7-C351-470A-8A4F-EB7EFBAAA7E2}" type="sibTrans" cxnId="{0B40DBD4-D042-4BFC-94D0-E989F43C3208}">
      <dgm:prSet/>
      <dgm:spPr/>
      <dgm:t>
        <a:bodyPr/>
        <a:lstStyle/>
        <a:p>
          <a:endParaRPr lang="ru-RU"/>
        </a:p>
      </dgm:t>
    </dgm:pt>
    <dgm:pt modelId="{D912AC80-F0FD-4498-923F-461B7D1A14D3}">
      <dgm:prSet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7B9322A4-7F13-4B28-A43F-A20940EA2BBF}" type="parTrans" cxnId="{A90A62B7-64D7-49D5-ADFD-E07FA78741F2}">
      <dgm:prSet/>
      <dgm:spPr/>
      <dgm:t>
        <a:bodyPr/>
        <a:lstStyle/>
        <a:p>
          <a:endParaRPr lang="ru-RU"/>
        </a:p>
      </dgm:t>
    </dgm:pt>
    <dgm:pt modelId="{CDF61EEE-DA0E-4BFF-93CA-92FF7E652FB9}" type="sibTrans" cxnId="{A90A62B7-64D7-49D5-ADFD-E07FA78741F2}">
      <dgm:prSet/>
      <dgm:spPr/>
      <dgm:t>
        <a:bodyPr/>
        <a:lstStyle/>
        <a:p>
          <a:endParaRPr lang="ru-RU"/>
        </a:p>
      </dgm:t>
    </dgm:pt>
    <dgm:pt modelId="{81F0E48A-EAFD-494A-807A-E100368694E1}">
      <dgm:prSet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8B02A8CF-19F4-4C2D-A764-4D8CEF55E684}" type="parTrans" cxnId="{60695E02-37A3-4CCC-8776-29B0A847B2EC}">
      <dgm:prSet/>
      <dgm:spPr/>
      <dgm:t>
        <a:bodyPr/>
        <a:lstStyle/>
        <a:p>
          <a:endParaRPr lang="ru-RU"/>
        </a:p>
      </dgm:t>
    </dgm:pt>
    <dgm:pt modelId="{1A98609C-251E-4248-8EB3-2C1862BAB8C0}" type="sibTrans" cxnId="{60695E02-37A3-4CCC-8776-29B0A847B2EC}">
      <dgm:prSet/>
      <dgm:spPr/>
      <dgm:t>
        <a:bodyPr/>
        <a:lstStyle/>
        <a:p>
          <a:endParaRPr lang="ru-RU"/>
        </a:p>
      </dgm:t>
    </dgm:pt>
    <dgm:pt modelId="{339CD29F-D3FA-4E65-98B6-495D32317E5C}">
      <dgm:prSet phldrT="[Текст]"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ABB2B71F-53E4-4265-BD7E-0DE09B68119E}" type="sibTrans" cxnId="{D7A9B90D-EB2D-49B5-B11B-DADB46969482}">
      <dgm:prSet/>
      <dgm:spPr/>
      <dgm:t>
        <a:bodyPr/>
        <a:lstStyle/>
        <a:p>
          <a:endParaRPr lang="ru-RU"/>
        </a:p>
      </dgm:t>
    </dgm:pt>
    <dgm:pt modelId="{41EDBF16-450E-40D8-804A-D44140DC1902}" type="parTrans" cxnId="{D7A9B90D-EB2D-49B5-B11B-DADB46969482}">
      <dgm:prSet/>
      <dgm:spPr/>
      <dgm:t>
        <a:bodyPr/>
        <a:lstStyle/>
        <a:p>
          <a:endParaRPr lang="ru-RU"/>
        </a:p>
      </dgm:t>
    </dgm:pt>
    <dgm:pt modelId="{BFC04E63-4EE6-46B6-A31E-CB0ED2E595A1}">
      <dgm:prSet phldrT="[Текст]"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/>
            <a:t>КЛУБ ВОЛОНТЕРОВ ЧЕЧЕНСКОГО ЯЗЫКА:</a:t>
          </a:r>
        </a:p>
      </dgm:t>
    </dgm:pt>
    <dgm:pt modelId="{6C62735F-3601-4B5F-8268-E7F17CF7E0C1}" type="parTrans" cxnId="{DE384FFD-6A55-47F3-B78C-2ABB7A56E3F8}">
      <dgm:prSet/>
      <dgm:spPr/>
      <dgm:t>
        <a:bodyPr/>
        <a:lstStyle/>
        <a:p>
          <a:endParaRPr lang="ru-RU"/>
        </a:p>
      </dgm:t>
    </dgm:pt>
    <dgm:pt modelId="{6887114D-FC8F-4988-86A9-872C1AFB3074}" type="sibTrans" cxnId="{DE384FFD-6A55-47F3-B78C-2ABB7A56E3F8}">
      <dgm:prSet/>
      <dgm:spPr/>
      <dgm:t>
        <a:bodyPr/>
        <a:lstStyle/>
        <a:p>
          <a:endParaRPr lang="ru-RU"/>
        </a:p>
      </dgm:t>
    </dgm:pt>
    <dgm:pt modelId="{7495963A-29C1-4616-A3F3-398101558036}">
      <dgm:prSet phldrT="[Текст]" custT="1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F0487071-0084-4EDB-A71F-3D78C7C036F1}" type="parTrans" cxnId="{D70FAED8-6825-4D40-99A4-4F569815FD20}">
      <dgm:prSet/>
      <dgm:spPr/>
      <dgm:t>
        <a:bodyPr/>
        <a:lstStyle/>
        <a:p>
          <a:endParaRPr lang="ru-RU"/>
        </a:p>
      </dgm:t>
    </dgm:pt>
    <dgm:pt modelId="{546D5DDE-45CF-4179-84D7-568A0F954D94}" type="sibTrans" cxnId="{D70FAED8-6825-4D40-99A4-4F569815FD20}">
      <dgm:prSet/>
      <dgm:spPr/>
      <dgm:t>
        <a:bodyPr/>
        <a:lstStyle/>
        <a:p>
          <a:endParaRPr lang="ru-RU"/>
        </a:p>
      </dgm:t>
    </dgm:pt>
    <dgm:pt modelId="{B045D222-9A60-4EA0-A11E-606FB201DCB0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Подпроект «</a:t>
          </a:r>
          <a:r>
            <a:rPr lang="ru-RU" sz="1800" dirty="0" err="1"/>
            <a:t>Нохчи</a:t>
          </a:r>
          <a:r>
            <a:rPr lang="ru-RU" sz="1800" dirty="0"/>
            <a:t> мотт- дай </a:t>
          </a:r>
          <a:r>
            <a:rPr lang="ru-RU" sz="1800" dirty="0" err="1"/>
            <a:t>илли</a:t>
          </a:r>
          <a:r>
            <a:rPr lang="ru-RU" sz="1800" dirty="0"/>
            <a:t>»(Чеченский язык-колыбель отцов)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     организация выставок, презентаций, просмотр видеофильмов;</a:t>
          </a:r>
        </a:p>
      </dgm:t>
    </dgm:pt>
    <dgm:pt modelId="{D8F4C2CA-C608-4FF6-894F-23B4F1642E56}" type="parTrans" cxnId="{9369CD74-99C6-453F-959B-D7AB5C86C1B0}">
      <dgm:prSet/>
      <dgm:spPr/>
      <dgm:t>
        <a:bodyPr/>
        <a:lstStyle/>
        <a:p>
          <a:endParaRPr lang="ru-RU"/>
        </a:p>
      </dgm:t>
    </dgm:pt>
    <dgm:pt modelId="{32DAB4B4-CD6C-4F9B-A474-1619077458AD}" type="sibTrans" cxnId="{9369CD74-99C6-453F-959B-D7AB5C86C1B0}">
      <dgm:prSet/>
      <dgm:spPr/>
      <dgm:t>
        <a:bodyPr/>
        <a:lstStyle/>
        <a:p>
          <a:endParaRPr lang="ru-RU"/>
        </a:p>
      </dgm:t>
    </dgm:pt>
    <dgm:pt modelId="{DA259D34-C7D1-46B4-B58F-7C0F2ABA1201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круглые столы </a:t>
          </a:r>
        </a:p>
      </dgm:t>
    </dgm:pt>
    <dgm:pt modelId="{AFA1240A-4E53-493A-9847-7948325B298D}" type="parTrans" cxnId="{26F0E2B7-6B8E-42E3-AB0A-EA435A10731D}">
      <dgm:prSet/>
      <dgm:spPr/>
      <dgm:t>
        <a:bodyPr/>
        <a:lstStyle/>
        <a:p>
          <a:endParaRPr lang="ru-RU"/>
        </a:p>
      </dgm:t>
    </dgm:pt>
    <dgm:pt modelId="{FE24B1B0-EF9B-45FF-B6EB-676863BF9F14}" type="sibTrans" cxnId="{26F0E2B7-6B8E-42E3-AB0A-EA435A10731D}">
      <dgm:prSet/>
      <dgm:spPr/>
      <dgm:t>
        <a:bodyPr/>
        <a:lstStyle/>
        <a:p>
          <a:endParaRPr lang="ru-RU"/>
        </a:p>
      </dgm:t>
    </dgm:pt>
    <dgm:pt modelId="{23FED0DC-CAE3-419C-AFF3-976365E32907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Подпроект Конкурсы сочинений на чеченском  языке;</a:t>
          </a:r>
        </a:p>
      </dgm:t>
    </dgm:pt>
    <dgm:pt modelId="{F2B06A8D-70DE-4982-A6D1-54D3D7CD98B7}" type="parTrans" cxnId="{81E91DC7-31AA-4DC3-93E9-6639C6BB4941}">
      <dgm:prSet/>
      <dgm:spPr/>
      <dgm:t>
        <a:bodyPr/>
        <a:lstStyle/>
        <a:p>
          <a:endParaRPr lang="ru-RU"/>
        </a:p>
      </dgm:t>
    </dgm:pt>
    <dgm:pt modelId="{FEC0522D-A5AB-4EAE-9364-D7041BCAC752}" type="sibTrans" cxnId="{81E91DC7-31AA-4DC3-93E9-6639C6BB4941}">
      <dgm:prSet/>
      <dgm:spPr/>
      <dgm:t>
        <a:bodyPr/>
        <a:lstStyle/>
        <a:p>
          <a:endParaRPr lang="ru-RU"/>
        </a:p>
      </dgm:t>
    </dgm:pt>
    <dgm:pt modelId="{87BEB4BD-2AD7-43E1-87EB-FB81B71BC89D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800" dirty="0"/>
        </a:p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dirty="0"/>
        </a:p>
      </dgm:t>
    </dgm:pt>
    <dgm:pt modelId="{5ADFA7A5-568F-4C7F-B846-E12353660A3B}" type="parTrans" cxnId="{523136E6-9F8A-415F-87DD-A98F5B0DABAD}">
      <dgm:prSet/>
      <dgm:spPr/>
      <dgm:t>
        <a:bodyPr/>
        <a:lstStyle/>
        <a:p>
          <a:endParaRPr lang="ru-RU"/>
        </a:p>
      </dgm:t>
    </dgm:pt>
    <dgm:pt modelId="{5A80CCAD-582E-4331-814A-CE6C013DC42A}" type="sibTrans" cxnId="{523136E6-9F8A-415F-87DD-A98F5B0DABAD}">
      <dgm:prSet/>
      <dgm:spPr/>
      <dgm:t>
        <a:bodyPr/>
        <a:lstStyle/>
        <a:p>
          <a:endParaRPr lang="ru-RU"/>
        </a:p>
      </dgm:t>
    </dgm:pt>
    <dgm:pt modelId="{B18FF85B-D085-43D3-979F-99E604BA8CA6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Подпроект «Единый день чеченского диктанта в гимназии»</a:t>
          </a:r>
        </a:p>
      </dgm:t>
    </dgm:pt>
    <dgm:pt modelId="{DE20B88C-1AF8-445B-9A59-EE53D7207A9C}" type="parTrans" cxnId="{A2259CA4-F529-41DF-ADDF-A714402C943E}">
      <dgm:prSet/>
      <dgm:spPr/>
      <dgm:t>
        <a:bodyPr/>
        <a:lstStyle/>
        <a:p>
          <a:endParaRPr lang="ru-RU"/>
        </a:p>
      </dgm:t>
    </dgm:pt>
    <dgm:pt modelId="{08ABA3D6-4E6C-4494-A00C-C97310363FAE}" type="sibTrans" cxnId="{A2259CA4-F529-41DF-ADDF-A714402C943E}">
      <dgm:prSet/>
      <dgm:spPr/>
      <dgm:t>
        <a:bodyPr/>
        <a:lstStyle/>
        <a:p>
          <a:endParaRPr lang="ru-RU"/>
        </a:p>
      </dgm:t>
    </dgm:pt>
    <dgm:pt modelId="{7BBC43FE-DDA5-4C64-BAC0-5C5DD08CB42E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 Подпроект «</a:t>
          </a:r>
          <a:r>
            <a:rPr lang="ru-RU" sz="1800" dirty="0" err="1"/>
            <a:t>Баби</a:t>
          </a:r>
          <a:r>
            <a:rPr lang="ru-RU" sz="1800" dirty="0"/>
            <a:t> </a:t>
          </a:r>
          <a:r>
            <a:rPr lang="ru-RU" sz="1800" dirty="0" err="1"/>
            <a:t>туьйра</a:t>
          </a:r>
          <a:r>
            <a:rPr lang="ru-RU" sz="1800" dirty="0"/>
            <a:t>» (Бабушкины сказки)</a:t>
          </a:r>
        </a:p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подготовка материалов и творческих работ, оформление результатов в электронном виде;</a:t>
          </a:r>
        </a:p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/>
            <a:t>выпуск печатной продукции (буклеты, газеты, альбомы и т.д.);</a:t>
          </a:r>
        </a:p>
      </dgm:t>
    </dgm:pt>
    <dgm:pt modelId="{8215C791-1CF7-4DBD-BED2-502E8D3302E3}" type="parTrans" cxnId="{05C756B8-E00A-4CFB-9A6B-FE5AC84A2EB9}">
      <dgm:prSet/>
      <dgm:spPr/>
      <dgm:t>
        <a:bodyPr/>
        <a:lstStyle/>
        <a:p>
          <a:endParaRPr lang="ru-RU"/>
        </a:p>
      </dgm:t>
    </dgm:pt>
    <dgm:pt modelId="{DCAE7AA2-439C-4437-935D-5C99FA9C563D}" type="sibTrans" cxnId="{05C756B8-E00A-4CFB-9A6B-FE5AC84A2EB9}">
      <dgm:prSet/>
      <dgm:spPr/>
      <dgm:t>
        <a:bodyPr/>
        <a:lstStyle/>
        <a:p>
          <a:endParaRPr lang="ru-RU"/>
        </a:p>
      </dgm:t>
    </dgm:pt>
    <dgm:pt modelId="{F10F5B32-7FE4-4DEB-AFA0-BDA261F89F23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Подпроект «Мы рядом»</a:t>
          </a:r>
        </a:p>
      </dgm:t>
    </dgm:pt>
    <dgm:pt modelId="{3751FF43-F415-481B-BDE3-DA8C631C07D7}" type="parTrans" cxnId="{14C70861-2C48-4DA7-8AD9-95C8D6421512}">
      <dgm:prSet/>
      <dgm:spPr/>
      <dgm:t>
        <a:bodyPr/>
        <a:lstStyle/>
        <a:p>
          <a:endParaRPr lang="ru-RU"/>
        </a:p>
      </dgm:t>
    </dgm:pt>
    <dgm:pt modelId="{6AA52F3B-6C89-46D0-8EDB-08D00D98983E}" type="sibTrans" cxnId="{14C70861-2C48-4DA7-8AD9-95C8D6421512}">
      <dgm:prSet/>
      <dgm:spPr/>
      <dgm:t>
        <a:bodyPr/>
        <a:lstStyle/>
        <a:p>
          <a:endParaRPr lang="ru-RU"/>
        </a:p>
      </dgm:t>
    </dgm:pt>
    <dgm:pt modelId="{47428B6B-D47D-4790-89B9-D2D21EEA5C64}">
      <dgm:prSet phldrT="[Текст]" custT="1"/>
      <dgm:spPr/>
      <dgm:t>
        <a:bodyPr/>
        <a:lstStyle/>
        <a:p>
          <a:pPr marL="228600" marR="0" lvl="1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Популизация родного языка, обсуждение произведений юных дарований на чеченском языке из числа обучающихся гимназии, методическое  сопровождение - кураторство , членами Союза писателей ЧР,  творческие вечера  с  чеченскими писателями и поэтами.</a:t>
          </a:r>
        </a:p>
      </dgm:t>
    </dgm:pt>
    <dgm:pt modelId="{CE418277-3F2D-4BE0-9507-CD09C6D82ECF}" type="parTrans" cxnId="{70CCABB9-50C5-4CC1-9C19-BAF93628EA2E}">
      <dgm:prSet/>
      <dgm:spPr/>
      <dgm:t>
        <a:bodyPr/>
        <a:lstStyle/>
        <a:p>
          <a:endParaRPr lang="ru-RU"/>
        </a:p>
      </dgm:t>
    </dgm:pt>
    <dgm:pt modelId="{46033260-CCF0-43BD-B4BE-EF5894AD06D2}" type="sibTrans" cxnId="{70CCABB9-50C5-4CC1-9C19-BAF93628EA2E}">
      <dgm:prSet/>
      <dgm:spPr/>
      <dgm:t>
        <a:bodyPr/>
        <a:lstStyle/>
        <a:p>
          <a:endParaRPr lang="ru-RU"/>
        </a:p>
      </dgm:t>
    </dgm:pt>
    <dgm:pt modelId="{77C27A67-EE86-4CC8-AED7-409151A5FB5E}" type="pres">
      <dgm:prSet presAssocID="{73DC6B6C-9337-495F-B1F6-FA589D434FB2}" presName="linearFlow" presStyleCnt="0">
        <dgm:presLayoutVars>
          <dgm:dir/>
          <dgm:animLvl val="lvl"/>
          <dgm:resizeHandles/>
        </dgm:presLayoutVars>
      </dgm:prSet>
      <dgm:spPr/>
    </dgm:pt>
    <dgm:pt modelId="{DBD2B3EC-6C5A-4FF3-A96B-95EFBEBB7FBB}" type="pres">
      <dgm:prSet presAssocID="{28171392-8ED3-4F79-BAAF-DFA0730C08B4}" presName="compositeNode" presStyleCnt="0">
        <dgm:presLayoutVars>
          <dgm:bulletEnabled val="1"/>
        </dgm:presLayoutVars>
      </dgm:prSet>
      <dgm:spPr/>
    </dgm:pt>
    <dgm:pt modelId="{A0957AE3-51BF-473A-8853-4959EF7E60D8}" type="pres">
      <dgm:prSet presAssocID="{28171392-8ED3-4F79-BAAF-DFA0730C08B4}" presName="image" presStyleLbl="fgImgPlace1" presStyleIdx="0" presStyleCnt="1" custLinFactY="100000" custLinFactNeighborX="-34490" custLinFactNeighborY="1166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A71F9FC-3192-4F28-A17D-C12D9D729087}" type="pres">
      <dgm:prSet presAssocID="{28171392-8ED3-4F79-BAAF-DFA0730C08B4}" presName="childNode" presStyleLbl="node1" presStyleIdx="0" presStyleCnt="1" custScaleX="101941" custScaleY="128205" custLinFactNeighborX="5751" custLinFactNeighborY="-24827">
        <dgm:presLayoutVars>
          <dgm:bulletEnabled val="1"/>
        </dgm:presLayoutVars>
      </dgm:prSet>
      <dgm:spPr/>
    </dgm:pt>
    <dgm:pt modelId="{43167E4D-9484-4DBB-8344-3DB88230AE7F}" type="pres">
      <dgm:prSet presAssocID="{28171392-8ED3-4F79-BAAF-DFA0730C08B4}" presName="parentNode" presStyleLbl="revTx" presStyleIdx="0" presStyleCnt="1" custLinFactNeighborX="43431" custLinFactNeighborY="-22269">
        <dgm:presLayoutVars>
          <dgm:chMax val="0"/>
          <dgm:bulletEnabled val="1"/>
        </dgm:presLayoutVars>
      </dgm:prSet>
      <dgm:spPr/>
    </dgm:pt>
  </dgm:ptLst>
  <dgm:cxnLst>
    <dgm:cxn modelId="{60695E02-37A3-4CCC-8776-29B0A847B2EC}" srcId="{28171392-8ED3-4F79-BAAF-DFA0730C08B4}" destId="{81F0E48A-EAFD-494A-807A-E100368694E1}" srcOrd="15" destOrd="0" parTransId="{8B02A8CF-19F4-4C2D-A764-4D8CEF55E684}" sibTransId="{1A98609C-251E-4248-8EB3-2C1862BAB8C0}"/>
    <dgm:cxn modelId="{E9535F03-3B9A-4C96-97F9-37E2BA94AE87}" type="presOf" srcId="{F10F5B32-7FE4-4DEB-AFA0-BDA261F89F23}" destId="{3A71F9FC-3192-4F28-A17D-C12D9D729087}" srcOrd="0" destOrd="5" presId="urn:microsoft.com/office/officeart/2005/8/layout/hList2"/>
    <dgm:cxn modelId="{9D83A005-9160-4F5F-AB80-DDC8FF3C87B8}" type="presOf" srcId="{BFC04E63-4EE6-46B6-A31E-CB0ED2E595A1}" destId="{3A71F9FC-3192-4F28-A17D-C12D9D729087}" srcOrd="0" destOrd="0" presId="urn:microsoft.com/office/officeart/2005/8/layout/hList2"/>
    <dgm:cxn modelId="{DB8F8D09-97E0-4F3B-A827-041D5CDEFCBC}" type="presOf" srcId="{23FED0DC-CAE3-419C-AFF3-976365E32907}" destId="{3A71F9FC-3192-4F28-A17D-C12D9D729087}" srcOrd="0" destOrd="7" presId="urn:microsoft.com/office/officeart/2005/8/layout/hList2"/>
    <dgm:cxn modelId="{D7A9B90D-EB2D-49B5-B11B-DADB46969482}" srcId="{28171392-8ED3-4F79-BAAF-DFA0730C08B4}" destId="{339CD29F-D3FA-4E65-98B6-495D32317E5C}" srcOrd="11" destOrd="0" parTransId="{41EDBF16-450E-40D8-804A-D44140DC1902}" sibTransId="{ABB2B71F-53E4-4265-BD7E-0DE09B68119E}"/>
    <dgm:cxn modelId="{C589570F-E0C0-44A5-9637-8066A2D199CE}" type="presOf" srcId="{920B2D7D-863E-427F-9BC0-EBAE1423F188}" destId="{3A71F9FC-3192-4F28-A17D-C12D9D729087}" srcOrd="0" destOrd="1" presId="urn:microsoft.com/office/officeart/2005/8/layout/hList2"/>
    <dgm:cxn modelId="{B70FF414-E4E7-48C2-ABF0-AD0A73D4D44B}" type="presOf" srcId="{BF58A5FC-3A46-45B4-8FEF-D99D1D368941}" destId="{3A71F9FC-3192-4F28-A17D-C12D9D729087}" srcOrd="0" destOrd="12" presId="urn:microsoft.com/office/officeart/2005/8/layout/hList2"/>
    <dgm:cxn modelId="{45A6C334-ED49-4CB6-995C-1771BEAA428B}" type="presOf" srcId="{D912AC80-F0FD-4498-923F-461B7D1A14D3}" destId="{3A71F9FC-3192-4F28-A17D-C12D9D729087}" srcOrd="0" destOrd="16" presId="urn:microsoft.com/office/officeart/2005/8/layout/hList2"/>
    <dgm:cxn modelId="{3D87D13A-90EC-4AC3-A1CB-704DBB01AA89}" type="presOf" srcId="{B045D222-9A60-4EA0-A11E-606FB201DCB0}" destId="{3A71F9FC-3192-4F28-A17D-C12D9D729087}" srcOrd="0" destOrd="3" presId="urn:microsoft.com/office/officeart/2005/8/layout/hList2"/>
    <dgm:cxn modelId="{B307983C-1622-48E1-8ADB-0D25BF340648}" type="presOf" srcId="{DA259D34-C7D1-46B4-B58F-7C0F2ABA1201}" destId="{3A71F9FC-3192-4F28-A17D-C12D9D729087}" srcOrd="0" destOrd="4" presId="urn:microsoft.com/office/officeart/2005/8/layout/hList2"/>
    <dgm:cxn modelId="{14C70861-2C48-4DA7-8AD9-95C8D6421512}" srcId="{28171392-8ED3-4F79-BAAF-DFA0730C08B4}" destId="{F10F5B32-7FE4-4DEB-AFA0-BDA261F89F23}" srcOrd="5" destOrd="0" parTransId="{3751FF43-F415-481B-BDE3-DA8C631C07D7}" sibTransId="{6AA52F3B-6C89-46D0-8EDB-08D00D98983E}"/>
    <dgm:cxn modelId="{EC6C6743-A1C5-4389-AC51-B438138AC3B6}" type="presOf" srcId="{81F0E48A-EAFD-494A-807A-E100368694E1}" destId="{3A71F9FC-3192-4F28-A17D-C12D9D729087}" srcOrd="0" destOrd="15" presId="urn:microsoft.com/office/officeart/2005/8/layout/hList2"/>
    <dgm:cxn modelId="{B8A1AF69-58E7-4876-941B-07FC0F5A87DD}" srcId="{28171392-8ED3-4F79-BAAF-DFA0730C08B4}" destId="{BF58A5FC-3A46-45B4-8FEF-D99D1D368941}" srcOrd="12" destOrd="0" parTransId="{3328EA64-DE89-4448-A975-B878D2E14EB0}" sibTransId="{9FDC13AB-4200-4420-91D7-78EC6B584D8C}"/>
    <dgm:cxn modelId="{CC70C44B-0412-457F-97F7-69CECA989F36}" type="presOf" srcId="{47428B6B-D47D-4790-89B9-D2D21EEA5C64}" destId="{3A71F9FC-3192-4F28-A17D-C12D9D729087}" srcOrd="0" destOrd="6" presId="urn:microsoft.com/office/officeart/2005/8/layout/hList2"/>
    <dgm:cxn modelId="{F6B8D76B-6E42-480C-A434-C21BFDD1D39C}" type="presOf" srcId="{87BEB4BD-2AD7-43E1-87EB-FB81B71BC89D}" destId="{3A71F9FC-3192-4F28-A17D-C12D9D729087}" srcOrd="0" destOrd="9" presId="urn:microsoft.com/office/officeart/2005/8/layout/hList2"/>
    <dgm:cxn modelId="{CA452C54-82CE-4853-BD08-1E4447EABA28}" type="presOf" srcId="{7FBB87C8-8F9E-4ADF-A7CB-CB44526730CD}" destId="{3A71F9FC-3192-4F28-A17D-C12D9D729087}" srcOrd="0" destOrd="13" presId="urn:microsoft.com/office/officeart/2005/8/layout/hList2"/>
    <dgm:cxn modelId="{9369CD74-99C6-453F-959B-D7AB5C86C1B0}" srcId="{28171392-8ED3-4F79-BAAF-DFA0730C08B4}" destId="{B045D222-9A60-4EA0-A11E-606FB201DCB0}" srcOrd="3" destOrd="0" parTransId="{D8F4C2CA-C608-4FF6-894F-23B4F1642E56}" sibTransId="{32DAB4B4-CD6C-4F9B-A474-1619077458AD}"/>
    <dgm:cxn modelId="{1E73C088-1F20-4D63-81E5-412AC44E395C}" type="presOf" srcId="{73DC6B6C-9337-495F-B1F6-FA589D434FB2}" destId="{77C27A67-EE86-4CC8-AED7-409151A5FB5E}" srcOrd="0" destOrd="0" presId="urn:microsoft.com/office/officeart/2005/8/layout/hList2"/>
    <dgm:cxn modelId="{497355A3-2357-4C04-A3FA-B70C8450B608}" type="presOf" srcId="{7495963A-29C1-4616-A3F3-398101558036}" destId="{3A71F9FC-3192-4F28-A17D-C12D9D729087}" srcOrd="0" destOrd="10" presId="urn:microsoft.com/office/officeart/2005/8/layout/hList2"/>
    <dgm:cxn modelId="{A2259CA4-F529-41DF-ADDF-A714402C943E}" srcId="{28171392-8ED3-4F79-BAAF-DFA0730C08B4}" destId="{B18FF85B-D085-43D3-979F-99E604BA8CA6}" srcOrd="8" destOrd="0" parTransId="{DE20B88C-1AF8-445B-9A59-EE53D7207A9C}" sibTransId="{08ABA3D6-4E6C-4494-A00C-C97310363FAE}"/>
    <dgm:cxn modelId="{A90A62B7-64D7-49D5-ADFD-E07FA78741F2}" srcId="{28171392-8ED3-4F79-BAAF-DFA0730C08B4}" destId="{D912AC80-F0FD-4498-923F-461B7D1A14D3}" srcOrd="16" destOrd="0" parTransId="{7B9322A4-7F13-4B28-A43F-A20940EA2BBF}" sibTransId="{CDF61EEE-DA0E-4BFF-93CA-92FF7E652FB9}"/>
    <dgm:cxn modelId="{26F0E2B7-6B8E-42E3-AB0A-EA435A10731D}" srcId="{28171392-8ED3-4F79-BAAF-DFA0730C08B4}" destId="{DA259D34-C7D1-46B4-B58F-7C0F2ABA1201}" srcOrd="4" destOrd="0" parTransId="{AFA1240A-4E53-493A-9847-7948325B298D}" sibTransId="{FE24B1B0-EF9B-45FF-B6EB-676863BF9F14}"/>
    <dgm:cxn modelId="{60FC71B8-9208-4DD2-94C8-83CF2FA48443}" type="presOf" srcId="{B18FF85B-D085-43D3-979F-99E604BA8CA6}" destId="{3A71F9FC-3192-4F28-A17D-C12D9D729087}" srcOrd="0" destOrd="8" presId="urn:microsoft.com/office/officeart/2005/8/layout/hList2"/>
    <dgm:cxn modelId="{05C756B8-E00A-4CFB-9A6B-FE5AC84A2EB9}" srcId="{28171392-8ED3-4F79-BAAF-DFA0730C08B4}" destId="{7BBC43FE-DDA5-4C64-BAC0-5C5DD08CB42E}" srcOrd="2" destOrd="0" parTransId="{8215C791-1CF7-4DBD-BED2-502E8D3302E3}" sibTransId="{DCAE7AA2-439C-4437-935D-5C99FA9C563D}"/>
    <dgm:cxn modelId="{70CCABB9-50C5-4CC1-9C19-BAF93628EA2E}" srcId="{28171392-8ED3-4F79-BAAF-DFA0730C08B4}" destId="{47428B6B-D47D-4790-89B9-D2D21EEA5C64}" srcOrd="6" destOrd="0" parTransId="{CE418277-3F2D-4BE0-9507-CD09C6D82ECF}" sibTransId="{46033260-CCF0-43BD-B4BE-EF5894AD06D2}"/>
    <dgm:cxn modelId="{CAD734C4-2FC8-449B-B215-D09214659834}" srcId="{28171392-8ED3-4F79-BAAF-DFA0730C08B4}" destId="{920B2D7D-863E-427F-9BC0-EBAE1423F188}" srcOrd="1" destOrd="0" parTransId="{6B9ADE1A-9F89-4027-BB97-2F3185B1F959}" sibTransId="{3B981D48-ABDA-4A02-8184-783AF1807CDD}"/>
    <dgm:cxn modelId="{81E91DC7-31AA-4DC3-93E9-6639C6BB4941}" srcId="{28171392-8ED3-4F79-BAAF-DFA0730C08B4}" destId="{23FED0DC-CAE3-419C-AFF3-976365E32907}" srcOrd="7" destOrd="0" parTransId="{F2B06A8D-70DE-4982-A6D1-54D3D7CD98B7}" sibTransId="{FEC0522D-A5AB-4EAE-9364-D7041BCAC752}"/>
    <dgm:cxn modelId="{19D0DCCA-F619-4AD5-B968-73EA138CDBC9}" type="presOf" srcId="{7BBC43FE-DDA5-4C64-BAC0-5C5DD08CB42E}" destId="{3A71F9FC-3192-4F28-A17D-C12D9D729087}" srcOrd="0" destOrd="2" presId="urn:microsoft.com/office/officeart/2005/8/layout/hList2"/>
    <dgm:cxn modelId="{41AFBDCC-1534-4E0C-8641-66A4B701ECC7}" srcId="{73DC6B6C-9337-495F-B1F6-FA589D434FB2}" destId="{28171392-8ED3-4F79-BAAF-DFA0730C08B4}" srcOrd="0" destOrd="0" parTransId="{3708F8A9-E4BA-4D15-AD56-E6DC70265B9A}" sibTransId="{5E453843-60F4-4152-8055-8C6DCB40DC8D}"/>
    <dgm:cxn modelId="{0B40DBD4-D042-4BFC-94D0-E989F43C3208}" srcId="{28171392-8ED3-4F79-BAAF-DFA0730C08B4}" destId="{3FA5EEEE-BE3D-4196-9C3E-57FD09DE45E6}" srcOrd="14" destOrd="0" parTransId="{8BB70CCC-5A56-4E56-8AC7-5D51250F7332}" sibTransId="{8432B4F7-C351-470A-8A4F-EB7EFBAAA7E2}"/>
    <dgm:cxn modelId="{576F8CD5-53EE-4946-92A3-D9FD7ED5335B}" srcId="{28171392-8ED3-4F79-BAAF-DFA0730C08B4}" destId="{7FBB87C8-8F9E-4ADF-A7CB-CB44526730CD}" srcOrd="13" destOrd="0" parTransId="{3CFF21A1-AF02-46F9-9943-92BC495BE1AD}" sibTransId="{D240A4D0-61C1-4268-96AE-49FF6CAE26B4}"/>
    <dgm:cxn modelId="{DF896BD8-A81D-47ED-B4AF-4622F46267DF}" type="presOf" srcId="{339CD29F-D3FA-4E65-98B6-495D32317E5C}" destId="{3A71F9FC-3192-4F28-A17D-C12D9D729087}" srcOrd="0" destOrd="11" presId="urn:microsoft.com/office/officeart/2005/8/layout/hList2"/>
    <dgm:cxn modelId="{D70FAED8-6825-4D40-99A4-4F569815FD20}" srcId="{28171392-8ED3-4F79-BAAF-DFA0730C08B4}" destId="{7495963A-29C1-4616-A3F3-398101558036}" srcOrd="10" destOrd="0" parTransId="{F0487071-0084-4EDB-A71F-3D78C7C036F1}" sibTransId="{546D5DDE-45CF-4179-84D7-568A0F954D94}"/>
    <dgm:cxn modelId="{523136E6-9F8A-415F-87DD-A98F5B0DABAD}" srcId="{28171392-8ED3-4F79-BAAF-DFA0730C08B4}" destId="{87BEB4BD-2AD7-43E1-87EB-FB81B71BC89D}" srcOrd="9" destOrd="0" parTransId="{5ADFA7A5-568F-4C7F-B846-E12353660A3B}" sibTransId="{5A80CCAD-582E-4331-814A-CE6C013DC42A}"/>
    <dgm:cxn modelId="{989468F0-F0A0-40B5-A600-E9E7D4840999}" type="presOf" srcId="{28171392-8ED3-4F79-BAAF-DFA0730C08B4}" destId="{43167E4D-9484-4DBB-8344-3DB88230AE7F}" srcOrd="0" destOrd="0" presId="urn:microsoft.com/office/officeart/2005/8/layout/hList2"/>
    <dgm:cxn modelId="{3A26CEF8-F9E3-43C0-8AB7-52C5424C68BE}" type="presOf" srcId="{3FA5EEEE-BE3D-4196-9C3E-57FD09DE45E6}" destId="{3A71F9FC-3192-4F28-A17D-C12D9D729087}" srcOrd="0" destOrd="14" presId="urn:microsoft.com/office/officeart/2005/8/layout/hList2"/>
    <dgm:cxn modelId="{DE384FFD-6A55-47F3-B78C-2ABB7A56E3F8}" srcId="{28171392-8ED3-4F79-BAAF-DFA0730C08B4}" destId="{BFC04E63-4EE6-46B6-A31E-CB0ED2E595A1}" srcOrd="0" destOrd="0" parTransId="{6C62735F-3601-4B5F-8268-E7F17CF7E0C1}" sibTransId="{6887114D-FC8F-4988-86A9-872C1AFB3074}"/>
    <dgm:cxn modelId="{7FD223D7-4387-4E98-B088-0E2F529A08FD}" type="presParOf" srcId="{77C27A67-EE86-4CC8-AED7-409151A5FB5E}" destId="{DBD2B3EC-6C5A-4FF3-A96B-95EFBEBB7FBB}" srcOrd="0" destOrd="0" presId="urn:microsoft.com/office/officeart/2005/8/layout/hList2"/>
    <dgm:cxn modelId="{1D820EE5-2746-461F-A2FA-DE283ABF713C}" type="presParOf" srcId="{DBD2B3EC-6C5A-4FF3-A96B-95EFBEBB7FBB}" destId="{A0957AE3-51BF-473A-8853-4959EF7E60D8}" srcOrd="0" destOrd="0" presId="urn:microsoft.com/office/officeart/2005/8/layout/hList2"/>
    <dgm:cxn modelId="{DF919C4A-5FCD-474B-BEB5-312AF0A38CF1}" type="presParOf" srcId="{DBD2B3EC-6C5A-4FF3-A96B-95EFBEBB7FBB}" destId="{3A71F9FC-3192-4F28-A17D-C12D9D729087}" srcOrd="1" destOrd="0" presId="urn:microsoft.com/office/officeart/2005/8/layout/hList2"/>
    <dgm:cxn modelId="{A924C6DF-AC02-46C8-96F2-25CA01DB0129}" type="presParOf" srcId="{DBD2B3EC-6C5A-4FF3-A96B-95EFBEBB7FBB}" destId="{43167E4D-9484-4DBB-8344-3DB88230AE7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7747A4-304F-4B67-B12B-59F134D1692C}" type="doc">
      <dgm:prSet loTypeId="urn:microsoft.com/office/officeart/2005/8/layout/target3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A7C838A-C4B6-4A58-BCC0-8AB1F7EE3F45}">
      <dgm:prSet phldrT="[Текст]" custT="1"/>
      <dgm:spPr/>
      <dgm:t>
        <a:bodyPr/>
        <a:lstStyle/>
        <a:p>
          <a:r>
            <a:rPr lang="ru-RU" sz="1400" dirty="0"/>
            <a:t>Обсуждение и подведение промежуточных итогов происходит на административном и педагогическом совете, родительских собраниях</a:t>
          </a:r>
        </a:p>
      </dgm:t>
    </dgm:pt>
    <dgm:pt modelId="{0FF4D9BF-58CF-4174-A5FD-02E328029A7A}" type="parTrans" cxnId="{6AC26158-F4E5-4F4D-9619-BB3147F675E0}">
      <dgm:prSet/>
      <dgm:spPr/>
      <dgm:t>
        <a:bodyPr/>
        <a:lstStyle/>
        <a:p>
          <a:endParaRPr lang="ru-RU"/>
        </a:p>
      </dgm:t>
    </dgm:pt>
    <dgm:pt modelId="{6FA78ED2-D712-4FFC-8900-737AE2F182A6}" type="sibTrans" cxnId="{6AC26158-F4E5-4F4D-9619-BB3147F675E0}">
      <dgm:prSet/>
      <dgm:spPr/>
      <dgm:t>
        <a:bodyPr/>
        <a:lstStyle/>
        <a:p>
          <a:endParaRPr lang="ru-RU"/>
        </a:p>
      </dgm:t>
    </dgm:pt>
    <dgm:pt modelId="{3194CD7F-BBDA-4131-84B1-7584CED92F16}">
      <dgm:prSet custT="1"/>
      <dgm:spPr/>
      <dgm:t>
        <a:bodyPr/>
        <a:lstStyle/>
        <a:p>
          <a:r>
            <a:rPr lang="ru-RU" sz="1800" dirty="0"/>
            <a:t>     </a:t>
          </a:r>
          <a:r>
            <a:rPr lang="ru-RU" sz="1600" dirty="0"/>
            <a:t>Общее руководство и контроль реализации программы осуществляет администрация МБОУ «Гимназия № 7».</a:t>
          </a:r>
        </a:p>
      </dgm:t>
    </dgm:pt>
    <dgm:pt modelId="{3C0F418C-1470-4D0C-B563-1A466159FE9D}" type="parTrans" cxnId="{62097569-E5E5-458D-84B6-063EF0D0B42C}">
      <dgm:prSet/>
      <dgm:spPr/>
      <dgm:t>
        <a:bodyPr/>
        <a:lstStyle/>
        <a:p>
          <a:endParaRPr lang="ru-RU"/>
        </a:p>
      </dgm:t>
    </dgm:pt>
    <dgm:pt modelId="{85F9896F-7972-4A9A-B294-0E38E03F82EF}" type="sibTrans" cxnId="{62097569-E5E5-458D-84B6-063EF0D0B42C}">
      <dgm:prSet/>
      <dgm:spPr/>
      <dgm:t>
        <a:bodyPr/>
        <a:lstStyle/>
        <a:p>
          <a:endParaRPr lang="ru-RU"/>
        </a:p>
      </dgm:t>
    </dgm:pt>
    <dgm:pt modelId="{C39B4369-AC82-4767-93F0-41C523EA076E}">
      <dgm:prSet phldrT="[Текст]" custT="1"/>
      <dgm:spPr/>
      <dgm:t>
        <a:bodyPr/>
        <a:lstStyle/>
        <a:p>
          <a:pPr algn="just"/>
          <a:r>
            <a:rPr lang="ru-RU" sz="1600" dirty="0"/>
            <a:t>Изменения в проект осуществляется педагогическим составом гимназии; родительской общественностью и обучающимися</a:t>
          </a:r>
        </a:p>
        <a:p>
          <a:pPr algn="ctr"/>
          <a:endParaRPr lang="ru-RU" sz="1400" dirty="0"/>
        </a:p>
      </dgm:t>
    </dgm:pt>
    <dgm:pt modelId="{1D6F1A11-AA51-415D-998A-E0D998E72F59}" type="sibTrans" cxnId="{B37974B1-62D9-479D-B4B6-4DE0061C6B34}">
      <dgm:prSet/>
      <dgm:spPr/>
      <dgm:t>
        <a:bodyPr/>
        <a:lstStyle/>
        <a:p>
          <a:endParaRPr lang="ru-RU"/>
        </a:p>
      </dgm:t>
    </dgm:pt>
    <dgm:pt modelId="{33F847AA-CB0A-4CE9-9C10-ACAF52B79A9A}" type="parTrans" cxnId="{B37974B1-62D9-479D-B4B6-4DE0061C6B34}">
      <dgm:prSet/>
      <dgm:spPr/>
      <dgm:t>
        <a:bodyPr/>
        <a:lstStyle/>
        <a:p>
          <a:endParaRPr lang="ru-RU"/>
        </a:p>
      </dgm:t>
    </dgm:pt>
    <dgm:pt modelId="{0D55F9FB-C907-4F36-B309-85C9C8C816D4}">
      <dgm:prSet phldrT="[Текст]" custT="1"/>
      <dgm:spPr/>
      <dgm:t>
        <a:bodyPr/>
        <a:lstStyle/>
        <a:p>
          <a:endParaRPr lang="ru-RU" sz="1800" dirty="0"/>
        </a:p>
        <a:p>
          <a:endParaRPr lang="ru-RU" sz="1400" dirty="0"/>
        </a:p>
        <a:p>
          <a:endParaRPr lang="ru-RU" sz="1600" dirty="0"/>
        </a:p>
        <a:p>
          <a:endParaRPr lang="ru-RU" sz="1600" dirty="0"/>
        </a:p>
        <a:p>
          <a:r>
            <a:rPr lang="ru-RU" sz="1400" dirty="0"/>
            <a:t>Ресурсное обеспечение реализации проекта основаны на принципах партнёрства МБОУ «Гимназия № 7» с</a:t>
          </a:r>
        </a:p>
        <a:p>
          <a:r>
            <a:rPr lang="ru-RU" sz="1400" dirty="0"/>
            <a:t>ГБУ «Национальная  библиотека ЧР, им. </a:t>
          </a:r>
          <a:r>
            <a:rPr lang="ru-RU" sz="1400" dirty="0" err="1"/>
            <a:t>А.А.Айдамирова</a:t>
          </a:r>
          <a:r>
            <a:rPr lang="ru-RU" sz="1400" dirty="0"/>
            <a:t>»,</a:t>
          </a:r>
        </a:p>
        <a:p>
          <a:r>
            <a:rPr lang="ru-RU" sz="1400" dirty="0"/>
            <a:t>ГБУ «Республиканская специальная библиотека для слепых», </a:t>
          </a:r>
        </a:p>
        <a:p>
          <a:r>
            <a:rPr lang="ru-RU" sz="1400" b="0" i="0" dirty="0">
              <a:solidFill>
                <a:schemeClr val="tx1"/>
              </a:solidFill>
            </a:rPr>
            <a:t>ГБУ "Республиканская детская библиотека </a:t>
          </a:r>
          <a:r>
            <a:rPr lang="ru-RU" sz="1400" b="0" i="0" dirty="0" err="1">
              <a:solidFill>
                <a:schemeClr val="tx1"/>
              </a:solidFill>
            </a:rPr>
            <a:t>им.С.В.Михалкова</a:t>
          </a:r>
          <a:r>
            <a:rPr lang="ru-RU" sz="1400" b="0" i="0" dirty="0">
              <a:solidFill>
                <a:schemeClr val="tx1"/>
              </a:solidFill>
            </a:rPr>
            <a:t> ,</a:t>
          </a:r>
        </a:p>
        <a:p>
          <a:r>
            <a:rPr lang="ru-RU" sz="1400" b="0" i="0" dirty="0">
              <a:solidFill>
                <a:schemeClr val="tx1"/>
              </a:solidFill>
            </a:rPr>
            <a:t>Чеченским Государственным педагогическим университетом.</a:t>
          </a:r>
        </a:p>
        <a:p>
          <a:endParaRPr lang="ru-RU" sz="1400" dirty="0">
            <a:solidFill>
              <a:schemeClr val="tx1"/>
            </a:solidFill>
          </a:endParaRPr>
        </a:p>
        <a:p>
          <a:endParaRPr lang="ru-RU" sz="1800" dirty="0"/>
        </a:p>
      </dgm:t>
    </dgm:pt>
    <dgm:pt modelId="{4821144F-E3D6-4357-BAEA-DBDC1104823A}" type="sibTrans" cxnId="{163D178B-1BAD-41D7-90BB-6844F0C2BE48}">
      <dgm:prSet/>
      <dgm:spPr/>
      <dgm:t>
        <a:bodyPr/>
        <a:lstStyle/>
        <a:p>
          <a:endParaRPr lang="ru-RU"/>
        </a:p>
      </dgm:t>
    </dgm:pt>
    <dgm:pt modelId="{92BD3F48-8B03-44AE-8AEE-509568A1B0A8}" type="parTrans" cxnId="{163D178B-1BAD-41D7-90BB-6844F0C2BE48}">
      <dgm:prSet/>
      <dgm:spPr/>
      <dgm:t>
        <a:bodyPr/>
        <a:lstStyle/>
        <a:p>
          <a:endParaRPr lang="ru-RU"/>
        </a:p>
      </dgm:t>
    </dgm:pt>
    <dgm:pt modelId="{A896B005-389E-46D7-85D4-6D52BDBF8984}" type="pres">
      <dgm:prSet presAssocID="{0A7747A4-304F-4B67-B12B-59F134D1692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30DC18A-D2DF-403D-AF6E-494FF722D9FB}" type="pres">
      <dgm:prSet presAssocID="{0D55F9FB-C907-4F36-B309-85C9C8C816D4}" presName="circle1" presStyleLbl="node1" presStyleIdx="0" presStyleCnt="4"/>
      <dgm:spPr/>
    </dgm:pt>
    <dgm:pt modelId="{971CE9C0-6371-4B35-B72F-010A2FADE2C8}" type="pres">
      <dgm:prSet presAssocID="{0D55F9FB-C907-4F36-B309-85C9C8C816D4}" presName="space" presStyleCnt="0"/>
      <dgm:spPr/>
    </dgm:pt>
    <dgm:pt modelId="{A6621877-58E8-4F97-8834-FE90D25D1778}" type="pres">
      <dgm:prSet presAssocID="{0D55F9FB-C907-4F36-B309-85C9C8C816D4}" presName="rect1" presStyleLbl="alignAcc1" presStyleIdx="0" presStyleCnt="4" custScaleX="117092" custScaleY="100000" custLinFactNeighborX="395" custLinFactNeighborY="16723"/>
      <dgm:spPr/>
    </dgm:pt>
    <dgm:pt modelId="{CCAF4013-AA0C-43E5-AF22-780E3F87F397}" type="pres">
      <dgm:prSet presAssocID="{C39B4369-AC82-4767-93F0-41C523EA076E}" presName="vertSpace2" presStyleLbl="node1" presStyleIdx="0" presStyleCnt="4"/>
      <dgm:spPr/>
    </dgm:pt>
    <dgm:pt modelId="{11B9F9C6-C81A-4AD9-9485-3367ED3471A2}" type="pres">
      <dgm:prSet presAssocID="{C39B4369-AC82-4767-93F0-41C523EA076E}" presName="circle2" presStyleLbl="node1" presStyleIdx="1" presStyleCnt="4" custLinFactNeighborX="-13528" custLinFactNeighborY="700"/>
      <dgm:spPr/>
    </dgm:pt>
    <dgm:pt modelId="{F25B550C-DA5F-4168-A01A-84C115A5B9DD}" type="pres">
      <dgm:prSet presAssocID="{C39B4369-AC82-4767-93F0-41C523EA076E}" presName="rect2" presStyleLbl="alignAcc1" presStyleIdx="1" presStyleCnt="4" custScaleX="106199" custScaleY="63107" custLinFactNeighborX="884" custLinFactNeighborY="34418"/>
      <dgm:spPr/>
    </dgm:pt>
    <dgm:pt modelId="{6C767ABD-DBB9-4777-AD5F-8DBF90E619CA}" type="pres">
      <dgm:prSet presAssocID="{6A7C838A-C4B6-4A58-BCC0-8AB1F7EE3F45}" presName="vertSpace3" presStyleLbl="node1" presStyleIdx="1" presStyleCnt="4"/>
      <dgm:spPr/>
    </dgm:pt>
    <dgm:pt modelId="{6BC05FD6-C09F-470C-ABEF-EA466B05DA52}" type="pres">
      <dgm:prSet presAssocID="{6A7C838A-C4B6-4A58-BCC0-8AB1F7EE3F45}" presName="circle3" presStyleLbl="node1" presStyleIdx="2" presStyleCnt="4" custLinFactNeighborX="-19194" custLinFactNeighborY="-1215"/>
      <dgm:spPr/>
    </dgm:pt>
    <dgm:pt modelId="{11DDE709-229D-4F57-8683-97AD885FBBC7}" type="pres">
      <dgm:prSet presAssocID="{6A7C838A-C4B6-4A58-BCC0-8AB1F7EE3F45}" presName="rect3" presStyleLbl="alignAcc1" presStyleIdx="2" presStyleCnt="4" custScaleX="104965" custScaleY="36536" custLinFactNeighborX="1211" custLinFactNeighborY="-48405"/>
      <dgm:spPr/>
    </dgm:pt>
    <dgm:pt modelId="{B46239BE-0CCF-4FD8-939A-137153FA0F35}" type="pres">
      <dgm:prSet presAssocID="{3194CD7F-BBDA-4131-84B1-7584CED92F16}" presName="vertSpace4" presStyleLbl="node1" presStyleIdx="2" presStyleCnt="4"/>
      <dgm:spPr/>
    </dgm:pt>
    <dgm:pt modelId="{84B2F624-3A1B-437A-9F72-A95DC068599F}" type="pres">
      <dgm:prSet presAssocID="{3194CD7F-BBDA-4131-84B1-7584CED92F16}" presName="circle4" presStyleLbl="node1" presStyleIdx="3" presStyleCnt="4"/>
      <dgm:spPr/>
    </dgm:pt>
    <dgm:pt modelId="{44D77664-10B0-448D-A636-16129D257723}" type="pres">
      <dgm:prSet presAssocID="{3194CD7F-BBDA-4131-84B1-7584CED92F16}" presName="rect4" presStyleLbl="alignAcc1" presStyleIdx="3" presStyleCnt="4" custScaleY="179573" custLinFactNeighborX="885" custLinFactNeighborY="95521"/>
      <dgm:spPr/>
    </dgm:pt>
    <dgm:pt modelId="{1710A09A-583D-4120-A30A-1D092A1337ED}" type="pres">
      <dgm:prSet presAssocID="{0D55F9FB-C907-4F36-B309-85C9C8C816D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7202AFB4-DE0D-409D-912B-A3766F194D3A}" type="pres">
      <dgm:prSet presAssocID="{C39B4369-AC82-4767-93F0-41C523EA076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CAFA85FE-888B-4F3E-AAB0-500A29FEDCEF}" type="pres">
      <dgm:prSet presAssocID="{6A7C838A-C4B6-4A58-BCC0-8AB1F7EE3F45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914CBE82-29A6-446D-96C9-4028473DBD56}" type="pres">
      <dgm:prSet presAssocID="{3194CD7F-BBDA-4131-84B1-7584CED92F16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DB8F31D-5263-430F-9CC2-A2FCAA0C70FD}" type="presOf" srcId="{3194CD7F-BBDA-4131-84B1-7584CED92F16}" destId="{914CBE82-29A6-446D-96C9-4028473DBD56}" srcOrd="1" destOrd="0" presId="urn:microsoft.com/office/officeart/2005/8/layout/target3"/>
    <dgm:cxn modelId="{2AE93F2C-7659-499C-949F-302C2DF1915A}" type="presOf" srcId="{C39B4369-AC82-4767-93F0-41C523EA076E}" destId="{F25B550C-DA5F-4168-A01A-84C115A5B9DD}" srcOrd="0" destOrd="0" presId="urn:microsoft.com/office/officeart/2005/8/layout/target3"/>
    <dgm:cxn modelId="{7BB55744-1338-4124-B5E2-4A7863279A60}" type="presOf" srcId="{6A7C838A-C4B6-4A58-BCC0-8AB1F7EE3F45}" destId="{CAFA85FE-888B-4F3E-AAB0-500A29FEDCEF}" srcOrd="1" destOrd="0" presId="urn:microsoft.com/office/officeart/2005/8/layout/target3"/>
    <dgm:cxn modelId="{24704868-B00C-430B-BA82-4F578FE8A2F9}" type="presOf" srcId="{3194CD7F-BBDA-4131-84B1-7584CED92F16}" destId="{44D77664-10B0-448D-A636-16129D257723}" srcOrd="0" destOrd="0" presId="urn:microsoft.com/office/officeart/2005/8/layout/target3"/>
    <dgm:cxn modelId="{62097569-E5E5-458D-84B6-063EF0D0B42C}" srcId="{0A7747A4-304F-4B67-B12B-59F134D1692C}" destId="{3194CD7F-BBDA-4131-84B1-7584CED92F16}" srcOrd="3" destOrd="0" parTransId="{3C0F418C-1470-4D0C-B563-1A466159FE9D}" sibTransId="{85F9896F-7972-4A9A-B294-0E38E03F82EF}"/>
    <dgm:cxn modelId="{5C8F004E-DB12-468F-8E96-A3F713AF8D6E}" type="presOf" srcId="{0D55F9FB-C907-4F36-B309-85C9C8C816D4}" destId="{A6621877-58E8-4F97-8834-FE90D25D1778}" srcOrd="0" destOrd="0" presId="urn:microsoft.com/office/officeart/2005/8/layout/target3"/>
    <dgm:cxn modelId="{EADFA270-DFE7-4DDA-B7B4-F48001A07ED3}" type="presOf" srcId="{6A7C838A-C4B6-4A58-BCC0-8AB1F7EE3F45}" destId="{11DDE709-229D-4F57-8683-97AD885FBBC7}" srcOrd="0" destOrd="0" presId="urn:microsoft.com/office/officeart/2005/8/layout/target3"/>
    <dgm:cxn modelId="{09266C76-2CD9-438A-91FC-BE9C024B4D53}" type="presOf" srcId="{C39B4369-AC82-4767-93F0-41C523EA076E}" destId="{7202AFB4-DE0D-409D-912B-A3766F194D3A}" srcOrd="1" destOrd="0" presId="urn:microsoft.com/office/officeart/2005/8/layout/target3"/>
    <dgm:cxn modelId="{6AC26158-F4E5-4F4D-9619-BB3147F675E0}" srcId="{0A7747A4-304F-4B67-B12B-59F134D1692C}" destId="{6A7C838A-C4B6-4A58-BCC0-8AB1F7EE3F45}" srcOrd="2" destOrd="0" parTransId="{0FF4D9BF-58CF-4174-A5FD-02E328029A7A}" sibTransId="{6FA78ED2-D712-4FFC-8900-737AE2F182A6}"/>
    <dgm:cxn modelId="{163D178B-1BAD-41D7-90BB-6844F0C2BE48}" srcId="{0A7747A4-304F-4B67-B12B-59F134D1692C}" destId="{0D55F9FB-C907-4F36-B309-85C9C8C816D4}" srcOrd="0" destOrd="0" parTransId="{92BD3F48-8B03-44AE-8AEE-509568A1B0A8}" sibTransId="{4821144F-E3D6-4357-BAEA-DBDC1104823A}"/>
    <dgm:cxn modelId="{1BBD9E96-E64B-4F8A-9436-FAE5D189FADE}" type="presOf" srcId="{0D55F9FB-C907-4F36-B309-85C9C8C816D4}" destId="{1710A09A-583D-4120-A30A-1D092A1337ED}" srcOrd="1" destOrd="0" presId="urn:microsoft.com/office/officeart/2005/8/layout/target3"/>
    <dgm:cxn modelId="{4411FA99-4F1B-4B72-B2FA-A8D0A143A5B2}" type="presOf" srcId="{0A7747A4-304F-4B67-B12B-59F134D1692C}" destId="{A896B005-389E-46D7-85D4-6D52BDBF8984}" srcOrd="0" destOrd="0" presId="urn:microsoft.com/office/officeart/2005/8/layout/target3"/>
    <dgm:cxn modelId="{B37974B1-62D9-479D-B4B6-4DE0061C6B34}" srcId="{0A7747A4-304F-4B67-B12B-59F134D1692C}" destId="{C39B4369-AC82-4767-93F0-41C523EA076E}" srcOrd="1" destOrd="0" parTransId="{33F847AA-CB0A-4CE9-9C10-ACAF52B79A9A}" sibTransId="{1D6F1A11-AA51-415D-998A-E0D998E72F59}"/>
    <dgm:cxn modelId="{F48C3AD9-D9D5-45AD-8E8E-AED1E46ED2E7}" type="presParOf" srcId="{A896B005-389E-46D7-85D4-6D52BDBF8984}" destId="{B30DC18A-D2DF-403D-AF6E-494FF722D9FB}" srcOrd="0" destOrd="0" presId="urn:microsoft.com/office/officeart/2005/8/layout/target3"/>
    <dgm:cxn modelId="{DD610EAD-40FD-49B9-BD18-67727757D83C}" type="presParOf" srcId="{A896B005-389E-46D7-85D4-6D52BDBF8984}" destId="{971CE9C0-6371-4B35-B72F-010A2FADE2C8}" srcOrd="1" destOrd="0" presId="urn:microsoft.com/office/officeart/2005/8/layout/target3"/>
    <dgm:cxn modelId="{C4A5F08C-D7F9-459D-B62C-637CFA555AEF}" type="presParOf" srcId="{A896B005-389E-46D7-85D4-6D52BDBF8984}" destId="{A6621877-58E8-4F97-8834-FE90D25D1778}" srcOrd="2" destOrd="0" presId="urn:microsoft.com/office/officeart/2005/8/layout/target3"/>
    <dgm:cxn modelId="{61C3DD4E-2A99-4FB2-817D-7D7A7CB028BE}" type="presParOf" srcId="{A896B005-389E-46D7-85D4-6D52BDBF8984}" destId="{CCAF4013-AA0C-43E5-AF22-780E3F87F397}" srcOrd="3" destOrd="0" presId="urn:microsoft.com/office/officeart/2005/8/layout/target3"/>
    <dgm:cxn modelId="{354665D9-FF1F-410A-B84F-6D0D41E00966}" type="presParOf" srcId="{A896B005-389E-46D7-85D4-6D52BDBF8984}" destId="{11B9F9C6-C81A-4AD9-9485-3367ED3471A2}" srcOrd="4" destOrd="0" presId="urn:microsoft.com/office/officeart/2005/8/layout/target3"/>
    <dgm:cxn modelId="{26C16571-C7A8-4AFB-9E63-F704EC90369F}" type="presParOf" srcId="{A896B005-389E-46D7-85D4-6D52BDBF8984}" destId="{F25B550C-DA5F-4168-A01A-84C115A5B9DD}" srcOrd="5" destOrd="0" presId="urn:microsoft.com/office/officeart/2005/8/layout/target3"/>
    <dgm:cxn modelId="{BF22FFE5-A748-4210-A5A6-00C2851A0955}" type="presParOf" srcId="{A896B005-389E-46D7-85D4-6D52BDBF8984}" destId="{6C767ABD-DBB9-4777-AD5F-8DBF90E619CA}" srcOrd="6" destOrd="0" presId="urn:microsoft.com/office/officeart/2005/8/layout/target3"/>
    <dgm:cxn modelId="{4FD090B2-A148-4481-A78E-A482A3CB4FCC}" type="presParOf" srcId="{A896B005-389E-46D7-85D4-6D52BDBF8984}" destId="{6BC05FD6-C09F-470C-ABEF-EA466B05DA52}" srcOrd="7" destOrd="0" presId="urn:microsoft.com/office/officeart/2005/8/layout/target3"/>
    <dgm:cxn modelId="{789F0861-FC3F-4698-A332-9F41260CA778}" type="presParOf" srcId="{A896B005-389E-46D7-85D4-6D52BDBF8984}" destId="{11DDE709-229D-4F57-8683-97AD885FBBC7}" srcOrd="8" destOrd="0" presId="urn:microsoft.com/office/officeart/2005/8/layout/target3"/>
    <dgm:cxn modelId="{25812518-9CCE-4083-A49E-0EDDBD3C3FB9}" type="presParOf" srcId="{A896B005-389E-46D7-85D4-6D52BDBF8984}" destId="{B46239BE-0CCF-4FD8-939A-137153FA0F35}" srcOrd="9" destOrd="0" presId="urn:microsoft.com/office/officeart/2005/8/layout/target3"/>
    <dgm:cxn modelId="{394E0760-7F87-4E1A-9E4C-ABA6CF5F50E6}" type="presParOf" srcId="{A896B005-389E-46D7-85D4-6D52BDBF8984}" destId="{84B2F624-3A1B-437A-9F72-A95DC068599F}" srcOrd="10" destOrd="0" presId="urn:microsoft.com/office/officeart/2005/8/layout/target3"/>
    <dgm:cxn modelId="{65DB8966-BA36-481E-8793-C5C7228A05CD}" type="presParOf" srcId="{A896B005-389E-46D7-85D4-6D52BDBF8984}" destId="{44D77664-10B0-448D-A636-16129D257723}" srcOrd="11" destOrd="0" presId="urn:microsoft.com/office/officeart/2005/8/layout/target3"/>
    <dgm:cxn modelId="{CF4302B0-B97B-497D-BAC7-3629CCACD885}" type="presParOf" srcId="{A896B005-389E-46D7-85D4-6D52BDBF8984}" destId="{1710A09A-583D-4120-A30A-1D092A1337ED}" srcOrd="12" destOrd="0" presId="urn:microsoft.com/office/officeart/2005/8/layout/target3"/>
    <dgm:cxn modelId="{9D003E53-C503-44FF-90A3-24552A6CD776}" type="presParOf" srcId="{A896B005-389E-46D7-85D4-6D52BDBF8984}" destId="{7202AFB4-DE0D-409D-912B-A3766F194D3A}" srcOrd="13" destOrd="0" presId="urn:microsoft.com/office/officeart/2005/8/layout/target3"/>
    <dgm:cxn modelId="{1BDD1F00-F7FF-473C-8041-D3D32AB29662}" type="presParOf" srcId="{A896B005-389E-46D7-85D4-6D52BDBF8984}" destId="{CAFA85FE-888B-4F3E-AAB0-500A29FEDCEF}" srcOrd="14" destOrd="0" presId="urn:microsoft.com/office/officeart/2005/8/layout/target3"/>
    <dgm:cxn modelId="{3247DF59-6520-46EB-B13F-621EFE52C886}" type="presParOf" srcId="{A896B005-389E-46D7-85D4-6D52BDBF8984}" destId="{914CBE82-29A6-446D-96C9-4028473DBD5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194AC-67EA-4EE2-A8F0-36DE4A6CA1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3A53B8-BAF3-4FAB-A8AD-945011DAF761}">
      <dgm:prSet phldrT="[Текст]"/>
      <dgm:spPr/>
      <dgm:t>
        <a:bodyPr/>
        <a:lstStyle/>
        <a:p>
          <a:r>
            <a:rPr lang="ru-RU" dirty="0"/>
            <a:t>повышение квалификации и формирование профессиональных компетенций</a:t>
          </a:r>
        </a:p>
      </dgm:t>
    </dgm:pt>
    <dgm:pt modelId="{ED5F74C1-3723-42CA-B9D7-88CFF83A0DDC}" type="parTrans" cxnId="{08B2F4B4-8410-480E-8898-8B6C96A71C41}">
      <dgm:prSet/>
      <dgm:spPr/>
      <dgm:t>
        <a:bodyPr/>
        <a:lstStyle/>
        <a:p>
          <a:endParaRPr lang="ru-RU"/>
        </a:p>
      </dgm:t>
    </dgm:pt>
    <dgm:pt modelId="{00D86893-9CC2-42C4-92AE-F16020E3B79E}" type="sibTrans" cxnId="{08B2F4B4-8410-480E-8898-8B6C96A71C41}">
      <dgm:prSet/>
      <dgm:spPr/>
      <dgm:t>
        <a:bodyPr/>
        <a:lstStyle/>
        <a:p>
          <a:endParaRPr lang="ru-RU"/>
        </a:p>
      </dgm:t>
    </dgm:pt>
    <dgm:pt modelId="{839A4954-27D3-4D8D-9402-598A24F3797E}">
      <dgm:prSet phldrT="[Текст]"/>
      <dgm:spPr/>
      <dgm:t>
        <a:bodyPr/>
        <a:lstStyle/>
        <a:p>
          <a:r>
            <a:rPr lang="ru-RU" dirty="0"/>
            <a:t>получение доступа к культурно-образовательным ресурсам</a:t>
          </a:r>
        </a:p>
      </dgm:t>
    </dgm:pt>
    <dgm:pt modelId="{DE92D2E2-51F5-4494-8DFA-86F72C43CA42}" type="parTrans" cxnId="{7A72B611-54EE-4FEB-BEF9-DDBC14AA7B09}">
      <dgm:prSet/>
      <dgm:spPr/>
      <dgm:t>
        <a:bodyPr/>
        <a:lstStyle/>
        <a:p>
          <a:endParaRPr lang="ru-RU"/>
        </a:p>
      </dgm:t>
    </dgm:pt>
    <dgm:pt modelId="{D4B282E4-5BDD-4D8F-B417-A279CEF5E523}" type="sibTrans" cxnId="{7A72B611-54EE-4FEB-BEF9-DDBC14AA7B09}">
      <dgm:prSet/>
      <dgm:spPr/>
      <dgm:t>
        <a:bodyPr/>
        <a:lstStyle/>
        <a:p>
          <a:endParaRPr lang="ru-RU"/>
        </a:p>
      </dgm:t>
    </dgm:pt>
    <dgm:pt modelId="{FB5B96AF-B30D-4A85-A498-2CEC65316559}">
      <dgm:prSet phldrT="[Текст]"/>
      <dgm:spPr/>
      <dgm:t>
        <a:bodyPr/>
        <a:lstStyle/>
        <a:p>
          <a:r>
            <a:rPr lang="ru-RU" dirty="0"/>
            <a:t>увеличение доли участников и призеров региональной олимпиады школьников по чеченскому языку</a:t>
          </a:r>
        </a:p>
      </dgm:t>
    </dgm:pt>
    <dgm:pt modelId="{03F6DB11-2BB9-4FD2-86E5-98A58940C0D4}" type="parTrans" cxnId="{595E0BC3-03EE-4CFE-994D-5B819DD82AB8}">
      <dgm:prSet/>
      <dgm:spPr/>
      <dgm:t>
        <a:bodyPr/>
        <a:lstStyle/>
        <a:p>
          <a:endParaRPr lang="ru-RU"/>
        </a:p>
      </dgm:t>
    </dgm:pt>
    <dgm:pt modelId="{57E080E7-3A70-4E68-A812-D0CA006252A4}" type="sibTrans" cxnId="{595E0BC3-03EE-4CFE-994D-5B819DD82AB8}">
      <dgm:prSet/>
      <dgm:spPr/>
      <dgm:t>
        <a:bodyPr/>
        <a:lstStyle/>
        <a:p>
          <a:endParaRPr lang="ru-RU"/>
        </a:p>
      </dgm:t>
    </dgm:pt>
    <dgm:pt modelId="{A70A3AFA-FDAC-4963-B994-BAB5DDFC5C64}">
      <dgm:prSet/>
      <dgm:spPr/>
      <dgm:t>
        <a:bodyPr/>
        <a:lstStyle/>
        <a:p>
          <a:r>
            <a:rPr lang="ru-RU" dirty="0"/>
            <a:t>повышение результатов участия обучающихся в конкурсах</a:t>
          </a:r>
        </a:p>
      </dgm:t>
    </dgm:pt>
    <dgm:pt modelId="{7B674745-3F6B-4CC7-A172-F486F21D7ACD}" type="parTrans" cxnId="{7B45F1F6-5DAF-4CB4-89E3-4C78B0EBFF82}">
      <dgm:prSet/>
      <dgm:spPr/>
      <dgm:t>
        <a:bodyPr/>
        <a:lstStyle/>
        <a:p>
          <a:endParaRPr lang="ru-RU"/>
        </a:p>
      </dgm:t>
    </dgm:pt>
    <dgm:pt modelId="{0684799A-AC05-49AB-B62E-10A490F2811E}" type="sibTrans" cxnId="{7B45F1F6-5DAF-4CB4-89E3-4C78B0EBFF82}">
      <dgm:prSet/>
      <dgm:spPr/>
      <dgm:t>
        <a:bodyPr/>
        <a:lstStyle/>
        <a:p>
          <a:endParaRPr lang="ru-RU"/>
        </a:p>
      </dgm:t>
    </dgm:pt>
    <dgm:pt modelId="{414BFAD9-15BE-4551-BA14-0AAF4175720E}" type="pres">
      <dgm:prSet presAssocID="{E5C194AC-67EA-4EE2-A8F0-36DE4A6CA1F6}" presName="Name0" presStyleCnt="0">
        <dgm:presLayoutVars>
          <dgm:chMax val="7"/>
          <dgm:chPref val="7"/>
          <dgm:dir/>
        </dgm:presLayoutVars>
      </dgm:prSet>
      <dgm:spPr/>
    </dgm:pt>
    <dgm:pt modelId="{175AEA6A-82C8-4C7F-B009-F5FEF30BB74C}" type="pres">
      <dgm:prSet presAssocID="{E5C194AC-67EA-4EE2-A8F0-36DE4A6CA1F6}" presName="Name1" presStyleCnt="0"/>
      <dgm:spPr/>
    </dgm:pt>
    <dgm:pt modelId="{E2C81FF5-15FB-442A-85AB-058405FC87F1}" type="pres">
      <dgm:prSet presAssocID="{E5C194AC-67EA-4EE2-A8F0-36DE4A6CA1F6}" presName="cycle" presStyleCnt="0"/>
      <dgm:spPr/>
    </dgm:pt>
    <dgm:pt modelId="{7379EA65-B34E-4D68-8FD4-D915608A220B}" type="pres">
      <dgm:prSet presAssocID="{E5C194AC-67EA-4EE2-A8F0-36DE4A6CA1F6}" presName="srcNode" presStyleLbl="node1" presStyleIdx="0" presStyleCnt="4"/>
      <dgm:spPr/>
    </dgm:pt>
    <dgm:pt modelId="{31C85331-55F5-4BE0-B7E6-F2AA2BB8485D}" type="pres">
      <dgm:prSet presAssocID="{E5C194AC-67EA-4EE2-A8F0-36DE4A6CA1F6}" presName="conn" presStyleLbl="parChTrans1D2" presStyleIdx="0" presStyleCnt="1"/>
      <dgm:spPr/>
    </dgm:pt>
    <dgm:pt modelId="{159B0381-D907-4F82-A341-81EDF92E3B5B}" type="pres">
      <dgm:prSet presAssocID="{E5C194AC-67EA-4EE2-A8F0-36DE4A6CA1F6}" presName="extraNode" presStyleLbl="node1" presStyleIdx="0" presStyleCnt="4"/>
      <dgm:spPr/>
    </dgm:pt>
    <dgm:pt modelId="{CC5BD431-3283-4176-96A5-06F89AEF0D37}" type="pres">
      <dgm:prSet presAssocID="{E5C194AC-67EA-4EE2-A8F0-36DE4A6CA1F6}" presName="dstNode" presStyleLbl="node1" presStyleIdx="0" presStyleCnt="4"/>
      <dgm:spPr/>
    </dgm:pt>
    <dgm:pt modelId="{4CE82CDC-4A70-4993-AF8A-00383E96B1E3}" type="pres">
      <dgm:prSet presAssocID="{463A53B8-BAF3-4FAB-A8AD-945011DAF761}" presName="text_1" presStyleLbl="node1" presStyleIdx="0" presStyleCnt="4">
        <dgm:presLayoutVars>
          <dgm:bulletEnabled val="1"/>
        </dgm:presLayoutVars>
      </dgm:prSet>
      <dgm:spPr/>
    </dgm:pt>
    <dgm:pt modelId="{EE45775F-56D8-48DC-870D-A6C785B90115}" type="pres">
      <dgm:prSet presAssocID="{463A53B8-BAF3-4FAB-A8AD-945011DAF761}" presName="accent_1" presStyleCnt="0"/>
      <dgm:spPr/>
    </dgm:pt>
    <dgm:pt modelId="{F00C45F3-7359-43CC-8534-42015A5FD2CE}" type="pres">
      <dgm:prSet presAssocID="{463A53B8-BAF3-4FAB-A8AD-945011DAF761}" presName="accentRepeatNode" presStyleLbl="solidFgAcc1" presStyleIdx="0" presStyleCnt="4" custLinFactNeighborX="-796" custLinFactNeighborY="-4025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53F2E3F5-5F1E-4583-BE80-54EEC0629191}" type="pres">
      <dgm:prSet presAssocID="{839A4954-27D3-4D8D-9402-598A24F3797E}" presName="text_2" presStyleLbl="node1" presStyleIdx="1" presStyleCnt="4">
        <dgm:presLayoutVars>
          <dgm:bulletEnabled val="1"/>
        </dgm:presLayoutVars>
      </dgm:prSet>
      <dgm:spPr/>
    </dgm:pt>
    <dgm:pt modelId="{A0341F4A-5ACC-4E52-AB81-F2812752407D}" type="pres">
      <dgm:prSet presAssocID="{839A4954-27D3-4D8D-9402-598A24F3797E}" presName="accent_2" presStyleCnt="0"/>
      <dgm:spPr/>
    </dgm:pt>
    <dgm:pt modelId="{35FBD46F-0572-4BA4-BCF0-C477F8DE4EFF}" type="pres">
      <dgm:prSet presAssocID="{839A4954-27D3-4D8D-9402-598A24F3797E}" presName="accentRepeatNode" presStyleLbl="solidFgAcc1" presStyleIdx="1" presStyleCnt="4" custLinFactNeighborX="-3622" custLinFactNeighborY="-805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9C6FF1C9-5F40-4A36-A64A-98137CB414EB}" type="pres">
      <dgm:prSet presAssocID="{FB5B96AF-B30D-4A85-A498-2CEC65316559}" presName="text_3" presStyleLbl="node1" presStyleIdx="2" presStyleCnt="4">
        <dgm:presLayoutVars>
          <dgm:bulletEnabled val="1"/>
        </dgm:presLayoutVars>
      </dgm:prSet>
      <dgm:spPr/>
    </dgm:pt>
    <dgm:pt modelId="{84405357-8A9C-4A24-A1C6-789B04F7F406}" type="pres">
      <dgm:prSet presAssocID="{FB5B96AF-B30D-4A85-A498-2CEC65316559}" presName="accent_3" presStyleCnt="0"/>
      <dgm:spPr/>
    </dgm:pt>
    <dgm:pt modelId="{88F2D5FC-B46C-4918-A4E4-D45E5E2CBC4E}" type="pres">
      <dgm:prSet presAssocID="{FB5B96AF-B30D-4A85-A498-2CEC65316559}" presName="accentRepeatNode" presStyleLbl="solidFgAcc1" presStyleIdx="2" presStyleCnt="4" custLinFactNeighborX="-3622" custLinFactNeighborY="-3220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BCDAB8F6-9CD7-4D71-8917-330C05A40242}" type="pres">
      <dgm:prSet presAssocID="{A70A3AFA-FDAC-4963-B994-BAB5DDFC5C64}" presName="text_4" presStyleLbl="node1" presStyleIdx="3" presStyleCnt="4">
        <dgm:presLayoutVars>
          <dgm:bulletEnabled val="1"/>
        </dgm:presLayoutVars>
      </dgm:prSet>
      <dgm:spPr/>
    </dgm:pt>
    <dgm:pt modelId="{2E6CF971-656D-495A-B8FA-BF7F2FD87F46}" type="pres">
      <dgm:prSet presAssocID="{A70A3AFA-FDAC-4963-B994-BAB5DDFC5C64}" presName="accent_4" presStyleCnt="0"/>
      <dgm:spPr/>
    </dgm:pt>
    <dgm:pt modelId="{96F3A02F-A5E4-4303-AAC6-16D27591F82B}" type="pres">
      <dgm:prSet presAssocID="{A70A3AFA-FDAC-4963-B994-BAB5DDFC5C64}" presName="accentRepeatNode" presStyleLbl="solidFgAcc1" presStyleIdx="3" presStyleCnt="4" custLinFactNeighborX="-6441" custLinFactNeighborY="-1610"/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</dgm:ptLst>
  <dgm:cxnLst>
    <dgm:cxn modelId="{98711A09-3764-4E93-8D9B-80E14D9C282C}" type="presOf" srcId="{FB5B96AF-B30D-4A85-A498-2CEC65316559}" destId="{9C6FF1C9-5F40-4A36-A64A-98137CB414EB}" srcOrd="0" destOrd="0" presId="urn:microsoft.com/office/officeart/2008/layout/VerticalCurvedList"/>
    <dgm:cxn modelId="{7A72B611-54EE-4FEB-BEF9-DDBC14AA7B09}" srcId="{E5C194AC-67EA-4EE2-A8F0-36DE4A6CA1F6}" destId="{839A4954-27D3-4D8D-9402-598A24F3797E}" srcOrd="1" destOrd="0" parTransId="{DE92D2E2-51F5-4494-8DFA-86F72C43CA42}" sibTransId="{D4B282E4-5BDD-4D8F-B417-A279CEF5E523}"/>
    <dgm:cxn modelId="{B94F7643-E26A-438E-8EBB-D921D5A7B14B}" type="presOf" srcId="{839A4954-27D3-4D8D-9402-598A24F3797E}" destId="{53F2E3F5-5F1E-4583-BE80-54EEC0629191}" srcOrd="0" destOrd="0" presId="urn:microsoft.com/office/officeart/2008/layout/VerticalCurvedList"/>
    <dgm:cxn modelId="{D2B9EB59-CC1C-435F-8C04-8F9D6D616B0F}" type="presOf" srcId="{00D86893-9CC2-42C4-92AE-F16020E3B79E}" destId="{31C85331-55F5-4BE0-B7E6-F2AA2BB8485D}" srcOrd="0" destOrd="0" presId="urn:microsoft.com/office/officeart/2008/layout/VerticalCurvedList"/>
    <dgm:cxn modelId="{08B2F4B4-8410-480E-8898-8B6C96A71C41}" srcId="{E5C194AC-67EA-4EE2-A8F0-36DE4A6CA1F6}" destId="{463A53B8-BAF3-4FAB-A8AD-945011DAF761}" srcOrd="0" destOrd="0" parTransId="{ED5F74C1-3723-42CA-B9D7-88CFF83A0DDC}" sibTransId="{00D86893-9CC2-42C4-92AE-F16020E3B79E}"/>
    <dgm:cxn modelId="{595E0BC3-03EE-4CFE-994D-5B819DD82AB8}" srcId="{E5C194AC-67EA-4EE2-A8F0-36DE4A6CA1F6}" destId="{FB5B96AF-B30D-4A85-A498-2CEC65316559}" srcOrd="2" destOrd="0" parTransId="{03F6DB11-2BB9-4FD2-86E5-98A58940C0D4}" sibTransId="{57E080E7-3A70-4E68-A812-D0CA006252A4}"/>
    <dgm:cxn modelId="{7B45F1F6-5DAF-4CB4-89E3-4C78B0EBFF82}" srcId="{E5C194AC-67EA-4EE2-A8F0-36DE4A6CA1F6}" destId="{A70A3AFA-FDAC-4963-B994-BAB5DDFC5C64}" srcOrd="3" destOrd="0" parTransId="{7B674745-3F6B-4CC7-A172-F486F21D7ACD}" sibTransId="{0684799A-AC05-49AB-B62E-10A490F2811E}"/>
    <dgm:cxn modelId="{7953E7F7-F560-443D-9E35-5CA62EC00023}" type="presOf" srcId="{463A53B8-BAF3-4FAB-A8AD-945011DAF761}" destId="{4CE82CDC-4A70-4993-AF8A-00383E96B1E3}" srcOrd="0" destOrd="0" presId="urn:microsoft.com/office/officeart/2008/layout/VerticalCurvedList"/>
    <dgm:cxn modelId="{400062F9-405D-4B9C-99E3-11B381B907DC}" type="presOf" srcId="{E5C194AC-67EA-4EE2-A8F0-36DE4A6CA1F6}" destId="{414BFAD9-15BE-4551-BA14-0AAF4175720E}" srcOrd="0" destOrd="0" presId="urn:microsoft.com/office/officeart/2008/layout/VerticalCurvedList"/>
    <dgm:cxn modelId="{E4B32BFE-12CB-4A9E-94EE-E218B4AAC425}" type="presOf" srcId="{A70A3AFA-FDAC-4963-B994-BAB5DDFC5C64}" destId="{BCDAB8F6-9CD7-4D71-8917-330C05A40242}" srcOrd="0" destOrd="0" presId="urn:microsoft.com/office/officeart/2008/layout/VerticalCurvedList"/>
    <dgm:cxn modelId="{F070D5FF-3FDE-473E-90AF-C91B0C146C8C}" type="presParOf" srcId="{414BFAD9-15BE-4551-BA14-0AAF4175720E}" destId="{175AEA6A-82C8-4C7F-B009-F5FEF30BB74C}" srcOrd="0" destOrd="0" presId="urn:microsoft.com/office/officeart/2008/layout/VerticalCurvedList"/>
    <dgm:cxn modelId="{A0645B7A-619C-49BF-A71F-042C37EE796C}" type="presParOf" srcId="{175AEA6A-82C8-4C7F-B009-F5FEF30BB74C}" destId="{E2C81FF5-15FB-442A-85AB-058405FC87F1}" srcOrd="0" destOrd="0" presId="urn:microsoft.com/office/officeart/2008/layout/VerticalCurvedList"/>
    <dgm:cxn modelId="{5DE143E4-64AD-4C90-A0C7-DDFE35C862E5}" type="presParOf" srcId="{E2C81FF5-15FB-442A-85AB-058405FC87F1}" destId="{7379EA65-B34E-4D68-8FD4-D915608A220B}" srcOrd="0" destOrd="0" presId="urn:microsoft.com/office/officeart/2008/layout/VerticalCurvedList"/>
    <dgm:cxn modelId="{51AC28B6-14B3-489D-8508-24A09FC3E654}" type="presParOf" srcId="{E2C81FF5-15FB-442A-85AB-058405FC87F1}" destId="{31C85331-55F5-4BE0-B7E6-F2AA2BB8485D}" srcOrd="1" destOrd="0" presId="urn:microsoft.com/office/officeart/2008/layout/VerticalCurvedList"/>
    <dgm:cxn modelId="{B6C6B0D4-1DA8-45C6-8EFA-15B91093D1AF}" type="presParOf" srcId="{E2C81FF5-15FB-442A-85AB-058405FC87F1}" destId="{159B0381-D907-4F82-A341-81EDF92E3B5B}" srcOrd="2" destOrd="0" presId="urn:microsoft.com/office/officeart/2008/layout/VerticalCurvedList"/>
    <dgm:cxn modelId="{2CF0D5D0-4AA8-4CE5-A5AA-AA8562D1FC31}" type="presParOf" srcId="{E2C81FF5-15FB-442A-85AB-058405FC87F1}" destId="{CC5BD431-3283-4176-96A5-06F89AEF0D37}" srcOrd="3" destOrd="0" presId="urn:microsoft.com/office/officeart/2008/layout/VerticalCurvedList"/>
    <dgm:cxn modelId="{7C330D1F-5B92-4ACB-B24A-1C0950788DD6}" type="presParOf" srcId="{175AEA6A-82C8-4C7F-B009-F5FEF30BB74C}" destId="{4CE82CDC-4A70-4993-AF8A-00383E96B1E3}" srcOrd="1" destOrd="0" presId="urn:microsoft.com/office/officeart/2008/layout/VerticalCurvedList"/>
    <dgm:cxn modelId="{CA68313E-0DD2-4CCD-941B-BDBE14A191FE}" type="presParOf" srcId="{175AEA6A-82C8-4C7F-B009-F5FEF30BB74C}" destId="{EE45775F-56D8-48DC-870D-A6C785B90115}" srcOrd="2" destOrd="0" presId="urn:microsoft.com/office/officeart/2008/layout/VerticalCurvedList"/>
    <dgm:cxn modelId="{735E0106-ADE0-4EE9-9CC0-509BFF9717DD}" type="presParOf" srcId="{EE45775F-56D8-48DC-870D-A6C785B90115}" destId="{F00C45F3-7359-43CC-8534-42015A5FD2CE}" srcOrd="0" destOrd="0" presId="urn:microsoft.com/office/officeart/2008/layout/VerticalCurvedList"/>
    <dgm:cxn modelId="{1486A36C-4CE3-48A9-AEF4-0CE52479A377}" type="presParOf" srcId="{175AEA6A-82C8-4C7F-B009-F5FEF30BB74C}" destId="{53F2E3F5-5F1E-4583-BE80-54EEC0629191}" srcOrd="3" destOrd="0" presId="urn:microsoft.com/office/officeart/2008/layout/VerticalCurvedList"/>
    <dgm:cxn modelId="{6C264BB9-9B42-44F6-B5D3-2AD9F81A8B2B}" type="presParOf" srcId="{175AEA6A-82C8-4C7F-B009-F5FEF30BB74C}" destId="{A0341F4A-5ACC-4E52-AB81-F2812752407D}" srcOrd="4" destOrd="0" presId="urn:microsoft.com/office/officeart/2008/layout/VerticalCurvedList"/>
    <dgm:cxn modelId="{BDC17B03-FCDC-4FDA-9C72-B2723C12C7D7}" type="presParOf" srcId="{A0341F4A-5ACC-4E52-AB81-F2812752407D}" destId="{35FBD46F-0572-4BA4-BCF0-C477F8DE4EFF}" srcOrd="0" destOrd="0" presId="urn:microsoft.com/office/officeart/2008/layout/VerticalCurvedList"/>
    <dgm:cxn modelId="{1C20D049-A679-4EE8-A20F-BF478201F729}" type="presParOf" srcId="{175AEA6A-82C8-4C7F-B009-F5FEF30BB74C}" destId="{9C6FF1C9-5F40-4A36-A64A-98137CB414EB}" srcOrd="5" destOrd="0" presId="urn:microsoft.com/office/officeart/2008/layout/VerticalCurvedList"/>
    <dgm:cxn modelId="{0F420EED-FD88-4ECB-A75E-C6BCF794799D}" type="presParOf" srcId="{175AEA6A-82C8-4C7F-B009-F5FEF30BB74C}" destId="{84405357-8A9C-4A24-A1C6-789B04F7F406}" srcOrd="6" destOrd="0" presId="urn:microsoft.com/office/officeart/2008/layout/VerticalCurvedList"/>
    <dgm:cxn modelId="{DEEC9427-03E1-4323-9CF7-51A2AC240604}" type="presParOf" srcId="{84405357-8A9C-4A24-A1C6-789B04F7F406}" destId="{88F2D5FC-B46C-4918-A4E4-D45E5E2CBC4E}" srcOrd="0" destOrd="0" presId="urn:microsoft.com/office/officeart/2008/layout/VerticalCurvedList"/>
    <dgm:cxn modelId="{8E4597DE-C800-4FB8-96F4-5F294FF77513}" type="presParOf" srcId="{175AEA6A-82C8-4C7F-B009-F5FEF30BB74C}" destId="{BCDAB8F6-9CD7-4D71-8917-330C05A40242}" srcOrd="7" destOrd="0" presId="urn:microsoft.com/office/officeart/2008/layout/VerticalCurvedList"/>
    <dgm:cxn modelId="{E5A037C4-C51C-4D20-9A14-5C881A09DA4C}" type="presParOf" srcId="{175AEA6A-82C8-4C7F-B009-F5FEF30BB74C}" destId="{2E6CF971-656D-495A-B8FA-BF7F2FD87F46}" srcOrd="8" destOrd="0" presId="urn:microsoft.com/office/officeart/2008/layout/VerticalCurvedList"/>
    <dgm:cxn modelId="{3838FF47-0762-446E-9FFE-3DDE56D64C14}" type="presParOf" srcId="{2E6CF971-656D-495A-B8FA-BF7F2FD87F46}" destId="{96F3A02F-A5E4-4303-AAC6-16D27591F8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9FA11-9072-4270-B80E-BD74B4FA6849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29D43-B679-4BB9-875D-DC6B8169554C}">
      <dgm:prSet phldrT="[Текст]" custT="1"/>
      <dgm:spPr/>
      <dgm:t>
        <a:bodyPr/>
        <a:lstStyle/>
        <a:p>
          <a:r>
            <a:rPr lang="ru-RU" sz="2000" dirty="0"/>
            <a:t>Создание рабочей группы по реализации проекта </a:t>
          </a:r>
        </a:p>
      </dgm:t>
    </dgm:pt>
    <dgm:pt modelId="{3FF025B6-0136-445D-9D1C-DA61B51501C6}" type="parTrans" cxnId="{E8CFB44E-2AE8-464B-A8EE-3D0618A92DB7}">
      <dgm:prSet/>
      <dgm:spPr/>
      <dgm:t>
        <a:bodyPr/>
        <a:lstStyle/>
        <a:p>
          <a:endParaRPr lang="ru-RU" sz="3200"/>
        </a:p>
      </dgm:t>
    </dgm:pt>
    <dgm:pt modelId="{F22A9724-F9BF-478B-9E70-BA19533E8DAB}" type="sibTrans" cxnId="{E8CFB44E-2AE8-464B-A8EE-3D0618A92DB7}">
      <dgm:prSet/>
      <dgm:spPr/>
      <dgm:t>
        <a:bodyPr/>
        <a:lstStyle/>
        <a:p>
          <a:endParaRPr lang="ru-RU" sz="3200"/>
        </a:p>
      </dgm:t>
    </dgm:pt>
    <dgm:pt modelId="{74891C87-0A69-4AE7-8C43-0FAEBCD65CDE}">
      <dgm:prSet phldrT="[Текст]" custT="1"/>
      <dgm:spPr/>
      <dgm:t>
        <a:bodyPr/>
        <a:lstStyle/>
        <a:p>
          <a:r>
            <a:rPr lang="ru-RU" sz="2000" dirty="0"/>
            <a:t>Разработка подробного плана реализации проекта</a:t>
          </a:r>
        </a:p>
      </dgm:t>
    </dgm:pt>
    <dgm:pt modelId="{8BD65EBD-30BA-47BA-898B-A01B1706E472}" type="parTrans" cxnId="{38A39B2B-29A7-49B8-B39F-927683AA9E76}">
      <dgm:prSet/>
      <dgm:spPr/>
      <dgm:t>
        <a:bodyPr/>
        <a:lstStyle/>
        <a:p>
          <a:endParaRPr lang="ru-RU" sz="3200"/>
        </a:p>
      </dgm:t>
    </dgm:pt>
    <dgm:pt modelId="{CC3EDF96-B192-4C58-8219-54EC02974165}" type="sibTrans" cxnId="{38A39B2B-29A7-49B8-B39F-927683AA9E76}">
      <dgm:prSet/>
      <dgm:spPr/>
      <dgm:t>
        <a:bodyPr/>
        <a:lstStyle/>
        <a:p>
          <a:endParaRPr lang="ru-RU" sz="3200"/>
        </a:p>
      </dgm:t>
    </dgm:pt>
    <dgm:pt modelId="{3208E1E2-6038-42F3-B7EE-AB08385F69AF}">
      <dgm:prSet phldrT="[Текст]" custT="1"/>
      <dgm:spPr/>
      <dgm:t>
        <a:bodyPr/>
        <a:lstStyle/>
        <a:p>
          <a:r>
            <a:rPr lang="ru-RU" sz="2000" dirty="0"/>
            <a:t>Разработка локальных актов</a:t>
          </a:r>
        </a:p>
      </dgm:t>
    </dgm:pt>
    <dgm:pt modelId="{E7ACBCD6-D916-45F8-9463-58C965E3C04A}" type="parTrans" cxnId="{B8A3BFBD-28F5-4095-B8AC-D6FF9AE30113}">
      <dgm:prSet/>
      <dgm:spPr/>
      <dgm:t>
        <a:bodyPr/>
        <a:lstStyle/>
        <a:p>
          <a:endParaRPr lang="ru-RU" sz="3200"/>
        </a:p>
      </dgm:t>
    </dgm:pt>
    <dgm:pt modelId="{BDB2B44B-82CE-4893-821D-B46D40A6712B}" type="sibTrans" cxnId="{B8A3BFBD-28F5-4095-B8AC-D6FF9AE30113}">
      <dgm:prSet/>
      <dgm:spPr/>
      <dgm:t>
        <a:bodyPr/>
        <a:lstStyle/>
        <a:p>
          <a:endParaRPr lang="ru-RU" sz="3200"/>
        </a:p>
      </dgm:t>
    </dgm:pt>
    <dgm:pt modelId="{FBAF37A2-C7E1-4BB1-BDA5-320CFB56A776}">
      <dgm:prSet custT="1"/>
      <dgm:spPr/>
      <dgm:t>
        <a:bodyPr/>
        <a:lstStyle/>
        <a:p>
          <a:r>
            <a:rPr lang="ru-RU" sz="2000" dirty="0"/>
            <a:t>Круглый стол </a:t>
          </a:r>
        </a:p>
      </dgm:t>
    </dgm:pt>
    <dgm:pt modelId="{6603FA49-D6B5-456E-AE89-03697BEEC3CB}" type="parTrans" cxnId="{F4DB00EC-3165-4EB2-936A-7A2D45D7A65E}">
      <dgm:prSet/>
      <dgm:spPr/>
      <dgm:t>
        <a:bodyPr/>
        <a:lstStyle/>
        <a:p>
          <a:endParaRPr lang="ru-RU" sz="3200"/>
        </a:p>
      </dgm:t>
    </dgm:pt>
    <dgm:pt modelId="{6CBCD663-49BB-44DF-8D98-CFA45E4AFDD5}" type="sibTrans" cxnId="{F4DB00EC-3165-4EB2-936A-7A2D45D7A65E}">
      <dgm:prSet/>
      <dgm:spPr/>
      <dgm:t>
        <a:bodyPr/>
        <a:lstStyle/>
        <a:p>
          <a:endParaRPr lang="ru-RU" sz="3200"/>
        </a:p>
      </dgm:t>
    </dgm:pt>
    <dgm:pt modelId="{D93B5E33-8119-47DF-AA7F-94A5F623B8D2}">
      <dgm:prSet custT="1"/>
      <dgm:spPr/>
      <dgm:t>
        <a:bodyPr/>
        <a:lstStyle/>
        <a:p>
          <a:r>
            <a:rPr lang="ru-RU" sz="2000" dirty="0"/>
            <a:t> Выпуск газеты гимназии</a:t>
          </a:r>
        </a:p>
      </dgm:t>
    </dgm:pt>
    <dgm:pt modelId="{9818D4E1-88C4-4E2A-A39F-EF19568AB146}" type="parTrans" cxnId="{366F4248-4697-45E1-AA4F-BDFFBB4D19B6}">
      <dgm:prSet/>
      <dgm:spPr/>
      <dgm:t>
        <a:bodyPr/>
        <a:lstStyle/>
        <a:p>
          <a:endParaRPr lang="ru-RU" sz="3200"/>
        </a:p>
      </dgm:t>
    </dgm:pt>
    <dgm:pt modelId="{33EE9194-CCBC-4CE6-92F9-D2159C216A50}" type="sibTrans" cxnId="{366F4248-4697-45E1-AA4F-BDFFBB4D19B6}">
      <dgm:prSet/>
      <dgm:spPr/>
      <dgm:t>
        <a:bodyPr/>
        <a:lstStyle/>
        <a:p>
          <a:endParaRPr lang="ru-RU" sz="3200"/>
        </a:p>
      </dgm:t>
    </dgm:pt>
    <dgm:pt modelId="{EDEE7A89-D766-42BA-AAC2-507E66A6A52A}">
      <dgm:prSet custT="1"/>
      <dgm:spPr/>
      <dgm:t>
        <a:bodyPr/>
        <a:lstStyle/>
        <a:p>
          <a:r>
            <a:rPr lang="ru-RU" sz="2000" dirty="0"/>
            <a:t>Конференция школьников</a:t>
          </a:r>
        </a:p>
      </dgm:t>
    </dgm:pt>
    <dgm:pt modelId="{84E9D79D-9885-494E-A85F-44B4B90DEEAF}" type="parTrans" cxnId="{D1B3EE51-4887-4784-A567-F5E2B39B5AEE}">
      <dgm:prSet/>
      <dgm:spPr/>
      <dgm:t>
        <a:bodyPr/>
        <a:lstStyle/>
        <a:p>
          <a:endParaRPr lang="ru-RU" sz="3200"/>
        </a:p>
      </dgm:t>
    </dgm:pt>
    <dgm:pt modelId="{E6F57EF6-E9BE-44ED-8A3B-777550D88796}" type="sibTrans" cxnId="{D1B3EE51-4887-4784-A567-F5E2B39B5AEE}">
      <dgm:prSet/>
      <dgm:spPr/>
      <dgm:t>
        <a:bodyPr/>
        <a:lstStyle/>
        <a:p>
          <a:endParaRPr lang="ru-RU" sz="3200"/>
        </a:p>
      </dgm:t>
    </dgm:pt>
    <dgm:pt modelId="{76D7A175-ECDA-4A6F-B57C-C82709718B2B}">
      <dgm:prSet custT="1"/>
      <dgm:spPr/>
      <dgm:t>
        <a:bodyPr/>
        <a:lstStyle/>
        <a:p>
          <a:r>
            <a:rPr lang="ru-RU" sz="2000" dirty="0"/>
            <a:t>Создание развивающей этнокультурной среды</a:t>
          </a:r>
        </a:p>
      </dgm:t>
    </dgm:pt>
    <dgm:pt modelId="{C1F6EA8D-993A-4187-82C3-74A1AD606AA7}" type="parTrans" cxnId="{22ACA985-E0F6-45AF-B3C3-C3862F0B3DDD}">
      <dgm:prSet/>
      <dgm:spPr/>
      <dgm:t>
        <a:bodyPr/>
        <a:lstStyle/>
        <a:p>
          <a:endParaRPr lang="ru-RU" sz="3200"/>
        </a:p>
      </dgm:t>
    </dgm:pt>
    <dgm:pt modelId="{1DE0C1B5-457A-4EF5-9052-68AA64273D65}" type="sibTrans" cxnId="{22ACA985-E0F6-45AF-B3C3-C3862F0B3DDD}">
      <dgm:prSet/>
      <dgm:spPr/>
      <dgm:t>
        <a:bodyPr/>
        <a:lstStyle/>
        <a:p>
          <a:endParaRPr lang="ru-RU" sz="3200"/>
        </a:p>
      </dgm:t>
    </dgm:pt>
    <dgm:pt modelId="{25680A63-F67F-4FC6-B553-3F4AAEF6E56F}" type="pres">
      <dgm:prSet presAssocID="{0159FA11-9072-4270-B80E-BD74B4FA6849}" presName="compositeShape" presStyleCnt="0">
        <dgm:presLayoutVars>
          <dgm:dir/>
          <dgm:resizeHandles/>
        </dgm:presLayoutVars>
      </dgm:prSet>
      <dgm:spPr/>
    </dgm:pt>
    <dgm:pt modelId="{CFA38788-CCA9-42B3-9FDF-0524B1DA01B5}" type="pres">
      <dgm:prSet presAssocID="{0159FA11-9072-4270-B80E-BD74B4FA6849}" presName="pyramid" presStyleLbl="node1" presStyleIdx="0" presStyleCnt="1" custScaleX="90313" custScaleY="79005" custLinFactNeighborX="33047" custLinFactNeighborY="2741"/>
      <dgm:spPr/>
    </dgm:pt>
    <dgm:pt modelId="{F0CFC09D-F2DF-48B6-9C47-1CA1E278E285}" type="pres">
      <dgm:prSet presAssocID="{0159FA11-9072-4270-B80E-BD74B4FA6849}" presName="theList" presStyleCnt="0"/>
      <dgm:spPr/>
    </dgm:pt>
    <dgm:pt modelId="{08D8901F-77CE-44BE-A4FC-FCF4C1931F30}" type="pres">
      <dgm:prSet presAssocID="{DBA29D43-B679-4BB9-875D-DC6B8169554C}" presName="aNode" presStyleLbl="fgAcc1" presStyleIdx="0" presStyleCnt="7">
        <dgm:presLayoutVars>
          <dgm:bulletEnabled val="1"/>
        </dgm:presLayoutVars>
      </dgm:prSet>
      <dgm:spPr/>
    </dgm:pt>
    <dgm:pt modelId="{5B5E6DD2-D0DA-4E86-94CD-4FA02A6F1A7A}" type="pres">
      <dgm:prSet presAssocID="{DBA29D43-B679-4BB9-875D-DC6B8169554C}" presName="aSpace" presStyleCnt="0"/>
      <dgm:spPr/>
    </dgm:pt>
    <dgm:pt modelId="{0ACD1128-089E-47CF-ACFC-DBC209100A21}" type="pres">
      <dgm:prSet presAssocID="{74891C87-0A69-4AE7-8C43-0FAEBCD65CDE}" presName="aNode" presStyleLbl="fgAcc1" presStyleIdx="1" presStyleCnt="7">
        <dgm:presLayoutVars>
          <dgm:bulletEnabled val="1"/>
        </dgm:presLayoutVars>
      </dgm:prSet>
      <dgm:spPr/>
    </dgm:pt>
    <dgm:pt modelId="{7E727D5C-BB81-4CA4-AC6A-D8B757DC2A59}" type="pres">
      <dgm:prSet presAssocID="{74891C87-0A69-4AE7-8C43-0FAEBCD65CDE}" presName="aSpace" presStyleCnt="0"/>
      <dgm:spPr/>
    </dgm:pt>
    <dgm:pt modelId="{5562CE08-AA99-49AF-8F5F-F566241DE7B5}" type="pres">
      <dgm:prSet presAssocID="{3208E1E2-6038-42F3-B7EE-AB08385F69AF}" presName="aNode" presStyleLbl="fgAcc1" presStyleIdx="2" presStyleCnt="7">
        <dgm:presLayoutVars>
          <dgm:bulletEnabled val="1"/>
        </dgm:presLayoutVars>
      </dgm:prSet>
      <dgm:spPr/>
    </dgm:pt>
    <dgm:pt modelId="{DC55D8A3-288A-45C0-A560-90A2F2BDA801}" type="pres">
      <dgm:prSet presAssocID="{3208E1E2-6038-42F3-B7EE-AB08385F69AF}" presName="aSpace" presStyleCnt="0"/>
      <dgm:spPr/>
    </dgm:pt>
    <dgm:pt modelId="{6940895F-338C-4C7B-8042-EBBEA4BC2754}" type="pres">
      <dgm:prSet presAssocID="{FBAF37A2-C7E1-4BB1-BDA5-320CFB56A776}" presName="aNode" presStyleLbl="fgAcc1" presStyleIdx="3" presStyleCnt="7">
        <dgm:presLayoutVars>
          <dgm:bulletEnabled val="1"/>
        </dgm:presLayoutVars>
      </dgm:prSet>
      <dgm:spPr/>
    </dgm:pt>
    <dgm:pt modelId="{E3143AAB-E664-48CF-8594-61CA17AB3E35}" type="pres">
      <dgm:prSet presAssocID="{FBAF37A2-C7E1-4BB1-BDA5-320CFB56A776}" presName="aSpace" presStyleCnt="0"/>
      <dgm:spPr/>
    </dgm:pt>
    <dgm:pt modelId="{4947357E-2998-4428-9F5C-A773082EA2F0}" type="pres">
      <dgm:prSet presAssocID="{D93B5E33-8119-47DF-AA7F-94A5F623B8D2}" presName="aNode" presStyleLbl="fgAcc1" presStyleIdx="4" presStyleCnt="7">
        <dgm:presLayoutVars>
          <dgm:bulletEnabled val="1"/>
        </dgm:presLayoutVars>
      </dgm:prSet>
      <dgm:spPr/>
    </dgm:pt>
    <dgm:pt modelId="{4B387C76-C967-4862-BD78-DE261E260C44}" type="pres">
      <dgm:prSet presAssocID="{D93B5E33-8119-47DF-AA7F-94A5F623B8D2}" presName="aSpace" presStyleCnt="0"/>
      <dgm:spPr/>
    </dgm:pt>
    <dgm:pt modelId="{2926504D-0968-4BD9-B388-222FFDA73B45}" type="pres">
      <dgm:prSet presAssocID="{EDEE7A89-D766-42BA-AAC2-507E66A6A52A}" presName="aNode" presStyleLbl="fgAcc1" presStyleIdx="5" presStyleCnt="7">
        <dgm:presLayoutVars>
          <dgm:bulletEnabled val="1"/>
        </dgm:presLayoutVars>
      </dgm:prSet>
      <dgm:spPr/>
    </dgm:pt>
    <dgm:pt modelId="{48CCAA62-8FFE-4E9A-8CF8-5E057E86BE75}" type="pres">
      <dgm:prSet presAssocID="{EDEE7A89-D766-42BA-AAC2-507E66A6A52A}" presName="aSpace" presStyleCnt="0"/>
      <dgm:spPr/>
    </dgm:pt>
    <dgm:pt modelId="{351F160D-2E67-462B-9048-78087E836085}" type="pres">
      <dgm:prSet presAssocID="{76D7A175-ECDA-4A6F-B57C-C82709718B2B}" presName="aNode" presStyleLbl="fgAcc1" presStyleIdx="6" presStyleCnt="7">
        <dgm:presLayoutVars>
          <dgm:bulletEnabled val="1"/>
        </dgm:presLayoutVars>
      </dgm:prSet>
      <dgm:spPr/>
    </dgm:pt>
    <dgm:pt modelId="{7114E42A-01CD-44B2-8AD1-A33E0DD10B79}" type="pres">
      <dgm:prSet presAssocID="{76D7A175-ECDA-4A6F-B57C-C82709718B2B}" presName="aSpace" presStyleCnt="0"/>
      <dgm:spPr/>
    </dgm:pt>
  </dgm:ptLst>
  <dgm:cxnLst>
    <dgm:cxn modelId="{EB97DB1E-623F-4A22-8284-2DDC9B548862}" type="presOf" srcId="{3208E1E2-6038-42F3-B7EE-AB08385F69AF}" destId="{5562CE08-AA99-49AF-8F5F-F566241DE7B5}" srcOrd="0" destOrd="0" presId="urn:microsoft.com/office/officeart/2005/8/layout/pyramid2"/>
    <dgm:cxn modelId="{38A39B2B-29A7-49B8-B39F-927683AA9E76}" srcId="{0159FA11-9072-4270-B80E-BD74B4FA6849}" destId="{74891C87-0A69-4AE7-8C43-0FAEBCD65CDE}" srcOrd="1" destOrd="0" parTransId="{8BD65EBD-30BA-47BA-898B-A01B1706E472}" sibTransId="{CC3EDF96-B192-4C58-8219-54EC02974165}"/>
    <dgm:cxn modelId="{0C19EA40-A29F-45A9-A72E-B99DD611E828}" type="presOf" srcId="{D93B5E33-8119-47DF-AA7F-94A5F623B8D2}" destId="{4947357E-2998-4428-9F5C-A773082EA2F0}" srcOrd="0" destOrd="0" presId="urn:microsoft.com/office/officeart/2005/8/layout/pyramid2"/>
    <dgm:cxn modelId="{950B7C45-FE50-4686-AD85-E856E87B0A8D}" type="presOf" srcId="{74891C87-0A69-4AE7-8C43-0FAEBCD65CDE}" destId="{0ACD1128-089E-47CF-ACFC-DBC209100A21}" srcOrd="0" destOrd="0" presId="urn:microsoft.com/office/officeart/2005/8/layout/pyramid2"/>
    <dgm:cxn modelId="{366F4248-4697-45E1-AA4F-BDFFBB4D19B6}" srcId="{0159FA11-9072-4270-B80E-BD74B4FA6849}" destId="{D93B5E33-8119-47DF-AA7F-94A5F623B8D2}" srcOrd="4" destOrd="0" parTransId="{9818D4E1-88C4-4E2A-A39F-EF19568AB146}" sibTransId="{33EE9194-CCBC-4CE6-92F9-D2159C216A50}"/>
    <dgm:cxn modelId="{E8CFB44E-2AE8-464B-A8EE-3D0618A92DB7}" srcId="{0159FA11-9072-4270-B80E-BD74B4FA6849}" destId="{DBA29D43-B679-4BB9-875D-DC6B8169554C}" srcOrd="0" destOrd="0" parTransId="{3FF025B6-0136-445D-9D1C-DA61B51501C6}" sibTransId="{F22A9724-F9BF-478B-9E70-BA19533E8DAB}"/>
    <dgm:cxn modelId="{D1B3EE51-4887-4784-A567-F5E2B39B5AEE}" srcId="{0159FA11-9072-4270-B80E-BD74B4FA6849}" destId="{EDEE7A89-D766-42BA-AAC2-507E66A6A52A}" srcOrd="5" destOrd="0" parTransId="{84E9D79D-9885-494E-A85F-44B4B90DEEAF}" sibTransId="{E6F57EF6-E9BE-44ED-8A3B-777550D88796}"/>
    <dgm:cxn modelId="{22ACA985-E0F6-45AF-B3C3-C3862F0B3DDD}" srcId="{0159FA11-9072-4270-B80E-BD74B4FA6849}" destId="{76D7A175-ECDA-4A6F-B57C-C82709718B2B}" srcOrd="6" destOrd="0" parTransId="{C1F6EA8D-993A-4187-82C3-74A1AD606AA7}" sibTransId="{1DE0C1B5-457A-4EF5-9052-68AA64273D65}"/>
    <dgm:cxn modelId="{13F6699B-8C00-4BAA-A179-FB9A622D566F}" type="presOf" srcId="{DBA29D43-B679-4BB9-875D-DC6B8169554C}" destId="{08D8901F-77CE-44BE-A4FC-FCF4C1931F30}" srcOrd="0" destOrd="0" presId="urn:microsoft.com/office/officeart/2005/8/layout/pyramid2"/>
    <dgm:cxn modelId="{01EC92A2-721C-41AC-81B1-2A09C23CFCA5}" type="presOf" srcId="{0159FA11-9072-4270-B80E-BD74B4FA6849}" destId="{25680A63-F67F-4FC6-B553-3F4AAEF6E56F}" srcOrd="0" destOrd="0" presId="urn:microsoft.com/office/officeart/2005/8/layout/pyramid2"/>
    <dgm:cxn modelId="{B8A3BFBD-28F5-4095-B8AC-D6FF9AE30113}" srcId="{0159FA11-9072-4270-B80E-BD74B4FA6849}" destId="{3208E1E2-6038-42F3-B7EE-AB08385F69AF}" srcOrd="2" destOrd="0" parTransId="{E7ACBCD6-D916-45F8-9463-58C965E3C04A}" sibTransId="{BDB2B44B-82CE-4893-821D-B46D40A6712B}"/>
    <dgm:cxn modelId="{430628C9-4D2D-4D0E-AAC5-CECD575A3A1D}" type="presOf" srcId="{76D7A175-ECDA-4A6F-B57C-C82709718B2B}" destId="{351F160D-2E67-462B-9048-78087E836085}" srcOrd="0" destOrd="0" presId="urn:microsoft.com/office/officeart/2005/8/layout/pyramid2"/>
    <dgm:cxn modelId="{967E15CD-BEBD-4275-A9A3-DE82E5180672}" type="presOf" srcId="{EDEE7A89-D766-42BA-AAC2-507E66A6A52A}" destId="{2926504D-0968-4BD9-B388-222FFDA73B45}" srcOrd="0" destOrd="0" presId="urn:microsoft.com/office/officeart/2005/8/layout/pyramid2"/>
    <dgm:cxn modelId="{FCF991DE-CC3C-42A2-AC45-5FFAC319D351}" type="presOf" srcId="{FBAF37A2-C7E1-4BB1-BDA5-320CFB56A776}" destId="{6940895F-338C-4C7B-8042-EBBEA4BC2754}" srcOrd="0" destOrd="0" presId="urn:microsoft.com/office/officeart/2005/8/layout/pyramid2"/>
    <dgm:cxn modelId="{F4DB00EC-3165-4EB2-936A-7A2D45D7A65E}" srcId="{0159FA11-9072-4270-B80E-BD74B4FA6849}" destId="{FBAF37A2-C7E1-4BB1-BDA5-320CFB56A776}" srcOrd="3" destOrd="0" parTransId="{6603FA49-D6B5-456E-AE89-03697BEEC3CB}" sibTransId="{6CBCD663-49BB-44DF-8D98-CFA45E4AFDD5}"/>
    <dgm:cxn modelId="{D2F66FE6-B9B6-4FE7-BBD2-FE27B0495671}" type="presParOf" srcId="{25680A63-F67F-4FC6-B553-3F4AAEF6E56F}" destId="{CFA38788-CCA9-42B3-9FDF-0524B1DA01B5}" srcOrd="0" destOrd="0" presId="urn:microsoft.com/office/officeart/2005/8/layout/pyramid2"/>
    <dgm:cxn modelId="{A924DA5C-98E4-4958-9D0C-DA1C597AB9DC}" type="presParOf" srcId="{25680A63-F67F-4FC6-B553-3F4AAEF6E56F}" destId="{F0CFC09D-F2DF-48B6-9C47-1CA1E278E285}" srcOrd="1" destOrd="0" presId="urn:microsoft.com/office/officeart/2005/8/layout/pyramid2"/>
    <dgm:cxn modelId="{758065AA-2030-4D1D-A910-AD11B003D8F8}" type="presParOf" srcId="{F0CFC09D-F2DF-48B6-9C47-1CA1E278E285}" destId="{08D8901F-77CE-44BE-A4FC-FCF4C1931F30}" srcOrd="0" destOrd="0" presId="urn:microsoft.com/office/officeart/2005/8/layout/pyramid2"/>
    <dgm:cxn modelId="{C9DB4468-E700-4414-9887-2AFF5FDE2959}" type="presParOf" srcId="{F0CFC09D-F2DF-48B6-9C47-1CA1E278E285}" destId="{5B5E6DD2-D0DA-4E86-94CD-4FA02A6F1A7A}" srcOrd="1" destOrd="0" presId="urn:microsoft.com/office/officeart/2005/8/layout/pyramid2"/>
    <dgm:cxn modelId="{65CB6146-01B7-46E9-A0AA-4BFE836066A7}" type="presParOf" srcId="{F0CFC09D-F2DF-48B6-9C47-1CA1E278E285}" destId="{0ACD1128-089E-47CF-ACFC-DBC209100A21}" srcOrd="2" destOrd="0" presId="urn:microsoft.com/office/officeart/2005/8/layout/pyramid2"/>
    <dgm:cxn modelId="{FB813668-B38C-421E-A960-B96128898E74}" type="presParOf" srcId="{F0CFC09D-F2DF-48B6-9C47-1CA1E278E285}" destId="{7E727D5C-BB81-4CA4-AC6A-D8B757DC2A59}" srcOrd="3" destOrd="0" presId="urn:microsoft.com/office/officeart/2005/8/layout/pyramid2"/>
    <dgm:cxn modelId="{DA41E937-0F87-4070-81E4-8417FF6FA652}" type="presParOf" srcId="{F0CFC09D-F2DF-48B6-9C47-1CA1E278E285}" destId="{5562CE08-AA99-49AF-8F5F-F566241DE7B5}" srcOrd="4" destOrd="0" presId="urn:microsoft.com/office/officeart/2005/8/layout/pyramid2"/>
    <dgm:cxn modelId="{A2152022-50E4-4EB8-9E5F-FA46F7578052}" type="presParOf" srcId="{F0CFC09D-F2DF-48B6-9C47-1CA1E278E285}" destId="{DC55D8A3-288A-45C0-A560-90A2F2BDA801}" srcOrd="5" destOrd="0" presId="urn:microsoft.com/office/officeart/2005/8/layout/pyramid2"/>
    <dgm:cxn modelId="{EEBB557B-4F90-44E8-876E-B5632F6421DD}" type="presParOf" srcId="{F0CFC09D-F2DF-48B6-9C47-1CA1E278E285}" destId="{6940895F-338C-4C7B-8042-EBBEA4BC2754}" srcOrd="6" destOrd="0" presId="urn:microsoft.com/office/officeart/2005/8/layout/pyramid2"/>
    <dgm:cxn modelId="{2EA33344-5B6A-4433-A3CB-76D0A591D492}" type="presParOf" srcId="{F0CFC09D-F2DF-48B6-9C47-1CA1E278E285}" destId="{E3143AAB-E664-48CF-8594-61CA17AB3E35}" srcOrd="7" destOrd="0" presId="urn:microsoft.com/office/officeart/2005/8/layout/pyramid2"/>
    <dgm:cxn modelId="{DF31E9C9-C67B-40CE-894E-A3D87276F03D}" type="presParOf" srcId="{F0CFC09D-F2DF-48B6-9C47-1CA1E278E285}" destId="{4947357E-2998-4428-9F5C-A773082EA2F0}" srcOrd="8" destOrd="0" presId="urn:microsoft.com/office/officeart/2005/8/layout/pyramid2"/>
    <dgm:cxn modelId="{BA35F1F4-DEF0-4342-A060-5EC6AB7FC744}" type="presParOf" srcId="{F0CFC09D-F2DF-48B6-9C47-1CA1E278E285}" destId="{4B387C76-C967-4862-BD78-DE261E260C44}" srcOrd="9" destOrd="0" presId="urn:microsoft.com/office/officeart/2005/8/layout/pyramid2"/>
    <dgm:cxn modelId="{D9CD164E-B866-4FE7-9FC0-BC5A7827CF92}" type="presParOf" srcId="{F0CFC09D-F2DF-48B6-9C47-1CA1E278E285}" destId="{2926504D-0968-4BD9-B388-222FFDA73B45}" srcOrd="10" destOrd="0" presId="urn:microsoft.com/office/officeart/2005/8/layout/pyramid2"/>
    <dgm:cxn modelId="{4D41BF1A-00A9-4319-BCE1-505A6BCDA674}" type="presParOf" srcId="{F0CFC09D-F2DF-48B6-9C47-1CA1E278E285}" destId="{48CCAA62-8FFE-4E9A-8CF8-5E057E86BE75}" srcOrd="11" destOrd="0" presId="urn:microsoft.com/office/officeart/2005/8/layout/pyramid2"/>
    <dgm:cxn modelId="{390F603C-4053-4D6C-9D63-589DD1BAFCB6}" type="presParOf" srcId="{F0CFC09D-F2DF-48B6-9C47-1CA1E278E285}" destId="{351F160D-2E67-462B-9048-78087E836085}" srcOrd="12" destOrd="0" presId="urn:microsoft.com/office/officeart/2005/8/layout/pyramid2"/>
    <dgm:cxn modelId="{AE230EAA-1807-4500-B684-373D00B3F97A}" type="presParOf" srcId="{F0CFC09D-F2DF-48B6-9C47-1CA1E278E285}" destId="{7114E42A-01CD-44B2-8AD1-A33E0DD10B79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9FA11-9072-4270-B80E-BD74B4FA6849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29D43-B679-4BB9-875D-DC6B8169554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Выпуск рекомендаций для педагогических работников, родителей обучающихся</a:t>
          </a:r>
        </a:p>
      </dgm:t>
    </dgm:pt>
    <dgm:pt modelId="{3FF025B6-0136-445D-9D1C-DA61B51501C6}" type="parTrans" cxnId="{E8CFB44E-2AE8-464B-A8EE-3D0618A92DB7}">
      <dgm:prSet/>
      <dgm:spPr/>
      <dgm:t>
        <a:bodyPr/>
        <a:lstStyle/>
        <a:p>
          <a:endParaRPr lang="ru-RU" sz="3200"/>
        </a:p>
      </dgm:t>
    </dgm:pt>
    <dgm:pt modelId="{F22A9724-F9BF-478B-9E70-BA19533E8DAB}" type="sibTrans" cxnId="{E8CFB44E-2AE8-464B-A8EE-3D0618A92DB7}">
      <dgm:prSet/>
      <dgm:spPr/>
      <dgm:t>
        <a:bodyPr/>
        <a:lstStyle/>
        <a:p>
          <a:endParaRPr lang="ru-RU" sz="3200"/>
        </a:p>
      </dgm:t>
    </dgm:pt>
    <dgm:pt modelId="{74891C87-0A69-4AE7-8C43-0FAEBCD65CD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Конкурс сочинений «Родной чеченский язык», проведение Единого дня Чеченского диктанта на постоянной ежегодной основе</a:t>
          </a:r>
        </a:p>
      </dgm:t>
    </dgm:pt>
    <dgm:pt modelId="{8BD65EBD-30BA-47BA-898B-A01B1706E472}" type="parTrans" cxnId="{38A39B2B-29A7-49B8-B39F-927683AA9E76}">
      <dgm:prSet/>
      <dgm:spPr/>
      <dgm:t>
        <a:bodyPr/>
        <a:lstStyle/>
        <a:p>
          <a:endParaRPr lang="ru-RU" sz="3200"/>
        </a:p>
      </dgm:t>
    </dgm:pt>
    <dgm:pt modelId="{CC3EDF96-B192-4C58-8219-54EC02974165}" type="sibTrans" cxnId="{38A39B2B-29A7-49B8-B39F-927683AA9E76}">
      <dgm:prSet/>
      <dgm:spPr/>
      <dgm:t>
        <a:bodyPr/>
        <a:lstStyle/>
        <a:p>
          <a:endParaRPr lang="ru-RU" sz="3200"/>
        </a:p>
      </dgm:t>
    </dgm:pt>
    <dgm:pt modelId="{3208E1E2-6038-42F3-B7EE-AB08385F69A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Издание альбома бабушкиных сказок руками обучающихся </a:t>
          </a:r>
        </a:p>
      </dgm:t>
    </dgm:pt>
    <dgm:pt modelId="{E7ACBCD6-D916-45F8-9463-58C965E3C04A}" type="parTrans" cxnId="{B8A3BFBD-28F5-4095-B8AC-D6FF9AE30113}">
      <dgm:prSet/>
      <dgm:spPr/>
      <dgm:t>
        <a:bodyPr/>
        <a:lstStyle/>
        <a:p>
          <a:endParaRPr lang="ru-RU" sz="3200"/>
        </a:p>
      </dgm:t>
    </dgm:pt>
    <dgm:pt modelId="{BDB2B44B-82CE-4893-821D-B46D40A6712B}" type="sibTrans" cxnId="{B8A3BFBD-28F5-4095-B8AC-D6FF9AE30113}">
      <dgm:prSet/>
      <dgm:spPr/>
      <dgm:t>
        <a:bodyPr/>
        <a:lstStyle/>
        <a:p>
          <a:endParaRPr lang="ru-RU" sz="3200"/>
        </a:p>
      </dgm:t>
    </dgm:pt>
    <dgm:pt modelId="{BAB97476-5F1B-41D1-9B1A-D486455C3998}" type="pres">
      <dgm:prSet presAssocID="{0159FA11-9072-4270-B80E-BD74B4FA6849}" presName="Name0" presStyleCnt="0">
        <dgm:presLayoutVars>
          <dgm:dir/>
          <dgm:animLvl val="lvl"/>
          <dgm:resizeHandles/>
        </dgm:presLayoutVars>
      </dgm:prSet>
      <dgm:spPr/>
    </dgm:pt>
    <dgm:pt modelId="{6C3C27B8-BBEC-424B-A97C-8BF21BFF06B0}" type="pres">
      <dgm:prSet presAssocID="{DBA29D43-B679-4BB9-875D-DC6B8169554C}" presName="linNode" presStyleCnt="0"/>
      <dgm:spPr/>
    </dgm:pt>
    <dgm:pt modelId="{BE439508-9920-4D4D-A570-BB32FEF2D8B3}" type="pres">
      <dgm:prSet presAssocID="{DBA29D43-B679-4BB9-875D-DC6B8169554C}" presName="parentShp" presStyleLbl="node1" presStyleIdx="0" presStyleCnt="3" custScaleX="163585">
        <dgm:presLayoutVars>
          <dgm:bulletEnabled val="1"/>
        </dgm:presLayoutVars>
      </dgm:prSet>
      <dgm:spPr/>
    </dgm:pt>
    <dgm:pt modelId="{0C386FC9-D1B5-4F2F-8C99-940BBBA310B3}" type="pres">
      <dgm:prSet presAssocID="{DBA29D43-B679-4BB9-875D-DC6B8169554C}" presName="childShp" presStyleLbl="bgAccFollowNode1" presStyleIdx="0" presStyleCnt="3">
        <dgm:presLayoutVars>
          <dgm:bulletEnabled val="1"/>
        </dgm:presLayoutVars>
      </dgm:prSet>
      <dgm:spPr/>
    </dgm:pt>
    <dgm:pt modelId="{E8E469C5-B766-4BAB-8E2D-8EB0D8A02B25}" type="pres">
      <dgm:prSet presAssocID="{F22A9724-F9BF-478B-9E70-BA19533E8DAB}" presName="spacing" presStyleCnt="0"/>
      <dgm:spPr/>
    </dgm:pt>
    <dgm:pt modelId="{3D449BDB-4FEB-49D7-BFA2-7336D4F39C4E}" type="pres">
      <dgm:prSet presAssocID="{74891C87-0A69-4AE7-8C43-0FAEBCD65CDE}" presName="linNode" presStyleCnt="0"/>
      <dgm:spPr/>
    </dgm:pt>
    <dgm:pt modelId="{1332E877-7C4D-463E-A1B4-659EADF27473}" type="pres">
      <dgm:prSet presAssocID="{74891C87-0A69-4AE7-8C43-0FAEBCD65CDE}" presName="parentShp" presStyleLbl="node1" presStyleIdx="1" presStyleCnt="3" custScaleX="339711" custScaleY="94083" custLinFactNeighborX="-25555" custLinFactNeighborY="-3997">
        <dgm:presLayoutVars>
          <dgm:bulletEnabled val="1"/>
        </dgm:presLayoutVars>
      </dgm:prSet>
      <dgm:spPr/>
    </dgm:pt>
    <dgm:pt modelId="{28AAAE0F-6A82-4F07-A473-B58C4E51F5DA}" type="pres">
      <dgm:prSet presAssocID="{74891C87-0A69-4AE7-8C43-0FAEBCD65CDE}" presName="childShp" presStyleLbl="bgAccFollowNode1" presStyleIdx="1" presStyleCnt="3" custScaleX="202667" custLinFactNeighborX="2662" custLinFactNeighborY="-8659">
        <dgm:presLayoutVars>
          <dgm:bulletEnabled val="1"/>
        </dgm:presLayoutVars>
      </dgm:prSet>
      <dgm:spPr/>
    </dgm:pt>
    <dgm:pt modelId="{FFA20C07-2375-4832-8AE4-46198B0B7622}" type="pres">
      <dgm:prSet presAssocID="{CC3EDF96-B192-4C58-8219-54EC02974165}" presName="spacing" presStyleCnt="0"/>
      <dgm:spPr/>
    </dgm:pt>
    <dgm:pt modelId="{DB93A871-B198-4AD1-A32C-018583137F40}" type="pres">
      <dgm:prSet presAssocID="{3208E1E2-6038-42F3-B7EE-AB08385F69AF}" presName="linNode" presStyleCnt="0"/>
      <dgm:spPr/>
    </dgm:pt>
    <dgm:pt modelId="{E5BD47B3-7000-4C5F-ADB5-A06BB05E40BE}" type="pres">
      <dgm:prSet presAssocID="{3208E1E2-6038-42F3-B7EE-AB08385F69AF}" presName="parentShp" presStyleLbl="node1" presStyleIdx="2" presStyleCnt="3" custScaleX="166238" custScaleY="87098" custLinFactNeighborY="2477">
        <dgm:presLayoutVars>
          <dgm:bulletEnabled val="1"/>
        </dgm:presLayoutVars>
      </dgm:prSet>
      <dgm:spPr/>
    </dgm:pt>
    <dgm:pt modelId="{C71F58F5-D375-4B9C-90BD-D79314D99452}" type="pres">
      <dgm:prSet presAssocID="{3208E1E2-6038-42F3-B7EE-AB08385F69A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8A39B2B-29A7-49B8-B39F-927683AA9E76}" srcId="{0159FA11-9072-4270-B80E-BD74B4FA6849}" destId="{74891C87-0A69-4AE7-8C43-0FAEBCD65CDE}" srcOrd="1" destOrd="0" parTransId="{8BD65EBD-30BA-47BA-898B-A01B1706E472}" sibTransId="{CC3EDF96-B192-4C58-8219-54EC02974165}"/>
    <dgm:cxn modelId="{19B6783A-167D-4876-AC97-C5E8DFDF6D96}" type="presOf" srcId="{DBA29D43-B679-4BB9-875D-DC6B8169554C}" destId="{BE439508-9920-4D4D-A570-BB32FEF2D8B3}" srcOrd="0" destOrd="0" presId="urn:microsoft.com/office/officeart/2005/8/layout/vList6"/>
    <dgm:cxn modelId="{E8CFB44E-2AE8-464B-A8EE-3D0618A92DB7}" srcId="{0159FA11-9072-4270-B80E-BD74B4FA6849}" destId="{DBA29D43-B679-4BB9-875D-DC6B8169554C}" srcOrd="0" destOrd="0" parTransId="{3FF025B6-0136-445D-9D1C-DA61B51501C6}" sibTransId="{F22A9724-F9BF-478B-9E70-BA19533E8DAB}"/>
    <dgm:cxn modelId="{12BEDD8C-4850-4787-A2AD-9D2464C7C000}" type="presOf" srcId="{74891C87-0A69-4AE7-8C43-0FAEBCD65CDE}" destId="{1332E877-7C4D-463E-A1B4-659EADF27473}" srcOrd="0" destOrd="0" presId="urn:microsoft.com/office/officeart/2005/8/layout/vList6"/>
    <dgm:cxn modelId="{DC006C98-6E87-4B91-890E-93D55FECF887}" type="presOf" srcId="{3208E1E2-6038-42F3-B7EE-AB08385F69AF}" destId="{E5BD47B3-7000-4C5F-ADB5-A06BB05E40BE}" srcOrd="0" destOrd="0" presId="urn:microsoft.com/office/officeart/2005/8/layout/vList6"/>
    <dgm:cxn modelId="{B8A3BFBD-28F5-4095-B8AC-D6FF9AE30113}" srcId="{0159FA11-9072-4270-B80E-BD74B4FA6849}" destId="{3208E1E2-6038-42F3-B7EE-AB08385F69AF}" srcOrd="2" destOrd="0" parTransId="{E7ACBCD6-D916-45F8-9463-58C965E3C04A}" sibTransId="{BDB2B44B-82CE-4893-821D-B46D40A6712B}"/>
    <dgm:cxn modelId="{F898EBFE-0171-43B5-B589-6E2E934EF6EB}" type="presOf" srcId="{0159FA11-9072-4270-B80E-BD74B4FA6849}" destId="{BAB97476-5F1B-41D1-9B1A-D486455C3998}" srcOrd="0" destOrd="0" presId="urn:microsoft.com/office/officeart/2005/8/layout/vList6"/>
    <dgm:cxn modelId="{9106B971-5F91-4BA2-BB6A-E4BD75A36976}" type="presParOf" srcId="{BAB97476-5F1B-41D1-9B1A-D486455C3998}" destId="{6C3C27B8-BBEC-424B-A97C-8BF21BFF06B0}" srcOrd="0" destOrd="0" presId="urn:microsoft.com/office/officeart/2005/8/layout/vList6"/>
    <dgm:cxn modelId="{0DE53D2E-3E0C-4F1A-8EDA-7B15711CE36E}" type="presParOf" srcId="{6C3C27B8-BBEC-424B-A97C-8BF21BFF06B0}" destId="{BE439508-9920-4D4D-A570-BB32FEF2D8B3}" srcOrd="0" destOrd="0" presId="urn:microsoft.com/office/officeart/2005/8/layout/vList6"/>
    <dgm:cxn modelId="{9794B917-1797-44E4-A589-36628D7E1B27}" type="presParOf" srcId="{6C3C27B8-BBEC-424B-A97C-8BF21BFF06B0}" destId="{0C386FC9-D1B5-4F2F-8C99-940BBBA310B3}" srcOrd="1" destOrd="0" presId="urn:microsoft.com/office/officeart/2005/8/layout/vList6"/>
    <dgm:cxn modelId="{E1182338-A197-4334-BAEA-C0B33AF4693B}" type="presParOf" srcId="{BAB97476-5F1B-41D1-9B1A-D486455C3998}" destId="{E8E469C5-B766-4BAB-8E2D-8EB0D8A02B25}" srcOrd="1" destOrd="0" presId="urn:microsoft.com/office/officeart/2005/8/layout/vList6"/>
    <dgm:cxn modelId="{76CE7424-C0F1-47A2-A6A3-9AA02384F781}" type="presParOf" srcId="{BAB97476-5F1B-41D1-9B1A-D486455C3998}" destId="{3D449BDB-4FEB-49D7-BFA2-7336D4F39C4E}" srcOrd="2" destOrd="0" presId="urn:microsoft.com/office/officeart/2005/8/layout/vList6"/>
    <dgm:cxn modelId="{D76CE890-7197-411F-8417-6A5C0C4492E5}" type="presParOf" srcId="{3D449BDB-4FEB-49D7-BFA2-7336D4F39C4E}" destId="{1332E877-7C4D-463E-A1B4-659EADF27473}" srcOrd="0" destOrd="0" presId="urn:microsoft.com/office/officeart/2005/8/layout/vList6"/>
    <dgm:cxn modelId="{B39D6CC6-960E-4F94-80A9-7CFB7B1429CC}" type="presParOf" srcId="{3D449BDB-4FEB-49D7-BFA2-7336D4F39C4E}" destId="{28AAAE0F-6A82-4F07-A473-B58C4E51F5DA}" srcOrd="1" destOrd="0" presId="urn:microsoft.com/office/officeart/2005/8/layout/vList6"/>
    <dgm:cxn modelId="{CA8329F7-80F7-42E9-B07D-8609418FF7D4}" type="presParOf" srcId="{BAB97476-5F1B-41D1-9B1A-D486455C3998}" destId="{FFA20C07-2375-4832-8AE4-46198B0B7622}" srcOrd="3" destOrd="0" presId="urn:microsoft.com/office/officeart/2005/8/layout/vList6"/>
    <dgm:cxn modelId="{F990A3D3-CD50-46CE-BC15-D0E5F700C8AD}" type="presParOf" srcId="{BAB97476-5F1B-41D1-9B1A-D486455C3998}" destId="{DB93A871-B198-4AD1-A32C-018583137F40}" srcOrd="4" destOrd="0" presId="urn:microsoft.com/office/officeart/2005/8/layout/vList6"/>
    <dgm:cxn modelId="{A8955D11-34C0-47B0-80DF-AC73032F29FE}" type="presParOf" srcId="{DB93A871-B198-4AD1-A32C-018583137F40}" destId="{E5BD47B3-7000-4C5F-ADB5-A06BB05E40BE}" srcOrd="0" destOrd="0" presId="urn:microsoft.com/office/officeart/2005/8/layout/vList6"/>
    <dgm:cxn modelId="{5791E305-E0AE-4FBC-AAAF-27158AF2CCAF}" type="presParOf" srcId="{DB93A871-B198-4AD1-A32C-018583137F40}" destId="{C71F58F5-D375-4B9C-90BD-D79314D994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8BE81-B3A0-4A57-B175-168D616DCDE1}">
      <dsp:nvSpPr>
        <dsp:cNvPr id="0" name=""/>
        <dsp:cNvSpPr/>
      </dsp:nvSpPr>
      <dsp:spPr>
        <a:xfrm rot="16200000">
          <a:off x="-871612" y="2745746"/>
          <a:ext cx="4519504" cy="1479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106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Актуальность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проекта</a:t>
          </a:r>
        </a:p>
      </dsp:txBody>
      <dsp:txXfrm>
        <a:off x="-871612" y="2745746"/>
        <a:ext cx="4519504" cy="1479867"/>
      </dsp:txXfrm>
    </dsp:sp>
    <dsp:sp modelId="{91E0B59D-CC14-416B-A53C-4CD0A1DC9AC0}">
      <dsp:nvSpPr>
        <dsp:cNvPr id="0" name=""/>
        <dsp:cNvSpPr/>
      </dsp:nvSpPr>
      <dsp:spPr>
        <a:xfrm>
          <a:off x="2447552" y="0"/>
          <a:ext cx="9226453" cy="4887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831106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800" kern="1200" dirty="0"/>
            <a:t>Актуальность проекта обусловлена потребностью сохранения и развития родного языка, культуры, традиций чеченского народа</a:t>
          </a:r>
        </a:p>
      </dsp:txBody>
      <dsp:txXfrm>
        <a:off x="2447552" y="0"/>
        <a:ext cx="9226453" cy="4887736"/>
      </dsp:txXfrm>
    </dsp:sp>
    <dsp:sp modelId="{664CC37D-61A1-43FC-B829-76B03111454C}">
      <dsp:nvSpPr>
        <dsp:cNvPr id="0" name=""/>
        <dsp:cNvSpPr/>
      </dsp:nvSpPr>
      <dsp:spPr>
        <a:xfrm>
          <a:off x="79479" y="206913"/>
          <a:ext cx="2350067" cy="23500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930E-ADF4-440A-BA62-DCECC48D41B0}">
      <dsp:nvSpPr>
        <dsp:cNvPr id="0" name=""/>
        <dsp:cNvSpPr/>
      </dsp:nvSpPr>
      <dsp:spPr>
        <a:xfrm>
          <a:off x="418460" y="526"/>
          <a:ext cx="9765099" cy="88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Цели</a:t>
          </a:r>
        </a:p>
      </dsp:txBody>
      <dsp:txXfrm>
        <a:off x="418460" y="526"/>
        <a:ext cx="9765099" cy="887736"/>
      </dsp:txXfrm>
    </dsp:sp>
    <dsp:sp modelId="{CCFBCD9A-8519-4944-BAD0-7270289D041D}">
      <dsp:nvSpPr>
        <dsp:cNvPr id="0" name=""/>
        <dsp:cNvSpPr/>
      </dsp:nvSpPr>
      <dsp:spPr>
        <a:xfrm>
          <a:off x="418460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AB9AD-172C-4D97-ACDE-DD3A7AD8C38C}">
      <dsp:nvSpPr>
        <dsp:cNvPr id="0" name=""/>
        <dsp:cNvSpPr/>
      </dsp:nvSpPr>
      <dsp:spPr>
        <a:xfrm>
          <a:off x="1790999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0CCEC-A01A-4B1F-A143-2649B1A0972E}">
      <dsp:nvSpPr>
        <dsp:cNvPr id="0" name=""/>
        <dsp:cNvSpPr/>
      </dsp:nvSpPr>
      <dsp:spPr>
        <a:xfrm>
          <a:off x="3164623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497EA-A06F-4125-A87E-04A1FD2595B7}">
      <dsp:nvSpPr>
        <dsp:cNvPr id="0" name=""/>
        <dsp:cNvSpPr/>
      </dsp:nvSpPr>
      <dsp:spPr>
        <a:xfrm>
          <a:off x="4537162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B8DDF-9FDC-4CA7-839D-153A13006247}">
      <dsp:nvSpPr>
        <dsp:cNvPr id="0" name=""/>
        <dsp:cNvSpPr/>
      </dsp:nvSpPr>
      <dsp:spPr>
        <a:xfrm>
          <a:off x="5910786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3275C-22F3-4AA8-B31F-0C5E01C64E43}">
      <dsp:nvSpPr>
        <dsp:cNvPr id="0" name=""/>
        <dsp:cNvSpPr/>
      </dsp:nvSpPr>
      <dsp:spPr>
        <a:xfrm>
          <a:off x="7283325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8EA84-8488-48DB-AEE7-8C7B4171F13C}">
      <dsp:nvSpPr>
        <dsp:cNvPr id="0" name=""/>
        <dsp:cNvSpPr/>
      </dsp:nvSpPr>
      <dsp:spPr>
        <a:xfrm>
          <a:off x="8656949" y="888263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DD67C-986B-4186-B68D-0FA881FD93D0}">
      <dsp:nvSpPr>
        <dsp:cNvPr id="0" name=""/>
        <dsp:cNvSpPr/>
      </dsp:nvSpPr>
      <dsp:spPr>
        <a:xfrm>
          <a:off x="418460" y="1069098"/>
          <a:ext cx="9892045" cy="1446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Содействие сохранению и развитию чеченского языка;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Духовно-нравственное воспитание;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Создание этнокультурной среды;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 Формирование интереса к изучению родного языка.</a:t>
          </a:r>
        </a:p>
      </dsp:txBody>
      <dsp:txXfrm>
        <a:off x="418460" y="1069098"/>
        <a:ext cx="9892045" cy="1446681"/>
      </dsp:txXfrm>
    </dsp:sp>
    <dsp:sp modelId="{415EFFE4-C7C7-4CD4-9B2F-07D255E6C0CB}">
      <dsp:nvSpPr>
        <dsp:cNvPr id="0" name=""/>
        <dsp:cNvSpPr/>
      </dsp:nvSpPr>
      <dsp:spPr>
        <a:xfrm>
          <a:off x="418460" y="2801640"/>
          <a:ext cx="9765099" cy="88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Задачи</a:t>
          </a:r>
        </a:p>
      </dsp:txBody>
      <dsp:txXfrm>
        <a:off x="418460" y="2801640"/>
        <a:ext cx="9765099" cy="887736"/>
      </dsp:txXfrm>
    </dsp:sp>
    <dsp:sp modelId="{B18391DA-8B39-4054-B788-77BDA9A33448}">
      <dsp:nvSpPr>
        <dsp:cNvPr id="0" name=""/>
        <dsp:cNvSpPr/>
      </dsp:nvSpPr>
      <dsp:spPr>
        <a:xfrm>
          <a:off x="418460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B6DDA-B1F6-49A3-9047-18AF2013F91B}">
      <dsp:nvSpPr>
        <dsp:cNvPr id="0" name=""/>
        <dsp:cNvSpPr/>
      </dsp:nvSpPr>
      <dsp:spPr>
        <a:xfrm>
          <a:off x="1790999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C86B-0616-4603-826A-DCF7A1940AF7}">
      <dsp:nvSpPr>
        <dsp:cNvPr id="0" name=""/>
        <dsp:cNvSpPr/>
      </dsp:nvSpPr>
      <dsp:spPr>
        <a:xfrm>
          <a:off x="3164623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55E1A-9631-4FF4-BB70-A16CFDE67289}">
      <dsp:nvSpPr>
        <dsp:cNvPr id="0" name=""/>
        <dsp:cNvSpPr/>
      </dsp:nvSpPr>
      <dsp:spPr>
        <a:xfrm>
          <a:off x="4537162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84F87-C077-4DB3-9C6F-09EA000B4E1A}">
      <dsp:nvSpPr>
        <dsp:cNvPr id="0" name=""/>
        <dsp:cNvSpPr/>
      </dsp:nvSpPr>
      <dsp:spPr>
        <a:xfrm>
          <a:off x="5910786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CA10-D8A4-4177-BF31-EAB1DC020B65}">
      <dsp:nvSpPr>
        <dsp:cNvPr id="0" name=""/>
        <dsp:cNvSpPr/>
      </dsp:nvSpPr>
      <dsp:spPr>
        <a:xfrm>
          <a:off x="7283325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B3664-3C52-43BC-BEFF-16352B4EB478}">
      <dsp:nvSpPr>
        <dsp:cNvPr id="0" name=""/>
        <dsp:cNvSpPr/>
      </dsp:nvSpPr>
      <dsp:spPr>
        <a:xfrm>
          <a:off x="8656949" y="3689376"/>
          <a:ext cx="2285033" cy="1808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DE83-C67A-4B93-BFD8-523E350C5640}">
      <dsp:nvSpPr>
        <dsp:cNvPr id="0" name=""/>
        <dsp:cNvSpPr/>
      </dsp:nvSpPr>
      <dsp:spPr>
        <a:xfrm>
          <a:off x="418460" y="3870211"/>
          <a:ext cx="9892045" cy="1446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Научить писать, читать и говорить на чеченском языке;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Распространение лучших достижений в сфере изучения чеченского языка;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Содействие воспитанию детей в культурных и духовных традициях.</a:t>
          </a:r>
        </a:p>
      </dsp:txBody>
      <dsp:txXfrm>
        <a:off x="418460" y="3870211"/>
        <a:ext cx="9892045" cy="1446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3755C-746B-4C69-8950-AE0F4CC87269}">
      <dsp:nvSpPr>
        <dsp:cNvPr id="0" name=""/>
        <dsp:cNvSpPr/>
      </dsp:nvSpPr>
      <dsp:spPr>
        <a:xfrm>
          <a:off x="3452612" y="372829"/>
          <a:ext cx="5241447" cy="5241447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исследовательская и проектная </a:t>
          </a:r>
          <a:r>
            <a:rPr lang="ru-RU" sz="2000" kern="1200" dirty="0" err="1"/>
            <a:t>деятельность,внеурочная</a:t>
          </a:r>
          <a:r>
            <a:rPr lang="ru-RU" sz="2000" kern="1200" dirty="0"/>
            <a:t> деятельность;</a:t>
          </a:r>
        </a:p>
      </dsp:txBody>
      <dsp:txXfrm>
        <a:off x="6139478" y="1155926"/>
        <a:ext cx="1778348" cy="1216764"/>
      </dsp:txXfrm>
    </dsp:sp>
    <dsp:sp modelId="{9A8490C9-E3ED-4CF8-B4A7-F9A2B139F51C}">
      <dsp:nvSpPr>
        <dsp:cNvPr id="0" name=""/>
        <dsp:cNvSpPr/>
      </dsp:nvSpPr>
      <dsp:spPr>
        <a:xfrm>
          <a:off x="3269161" y="625541"/>
          <a:ext cx="5241447" cy="5241447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практические занятия;</a:t>
          </a:r>
        </a:p>
      </dsp:txBody>
      <dsp:txXfrm>
        <a:off x="6694822" y="2996672"/>
        <a:ext cx="1559954" cy="1316601"/>
      </dsp:txXfrm>
    </dsp:sp>
    <dsp:sp modelId="{59874A28-2057-4466-8C4B-6CB02BC03428}">
      <dsp:nvSpPr>
        <dsp:cNvPr id="0" name=""/>
        <dsp:cNvSpPr/>
      </dsp:nvSpPr>
      <dsp:spPr>
        <a:xfrm>
          <a:off x="3269161" y="625541"/>
          <a:ext cx="5241447" cy="5241447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совместная деятельность с родителями;</a:t>
          </a:r>
        </a:p>
      </dsp:txBody>
      <dsp:txXfrm>
        <a:off x="4953912" y="4556627"/>
        <a:ext cx="1871945" cy="1123167"/>
      </dsp:txXfrm>
    </dsp:sp>
    <dsp:sp modelId="{E310E89F-21B7-4171-BDD7-D1AE2F5D9751}">
      <dsp:nvSpPr>
        <dsp:cNvPr id="0" name=""/>
        <dsp:cNvSpPr/>
      </dsp:nvSpPr>
      <dsp:spPr>
        <a:xfrm>
          <a:off x="2350179" y="625541"/>
          <a:ext cx="7079412" cy="5241447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- участие в дистанционных олимпиадах, конкурсах, научно-практических</a:t>
          </a:r>
        </a:p>
      </dsp:txBody>
      <dsp:txXfrm>
        <a:off x="2687293" y="2996672"/>
        <a:ext cx="2106968" cy="1316601"/>
      </dsp:txXfrm>
    </dsp:sp>
    <dsp:sp modelId="{78A2B932-B5B4-4C6A-ABBC-5FC546F73AA6}">
      <dsp:nvSpPr>
        <dsp:cNvPr id="0" name=""/>
        <dsp:cNvSpPr/>
      </dsp:nvSpPr>
      <dsp:spPr>
        <a:xfrm>
          <a:off x="3269161" y="625541"/>
          <a:ext cx="5241447" cy="524144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конференциях, предметных неделях и т.д.</a:t>
          </a:r>
        </a:p>
      </dsp:txBody>
      <dsp:txXfrm>
        <a:off x="4033539" y="1424238"/>
        <a:ext cx="1778348" cy="121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AC763-296D-40B5-8657-42F21E739FFF}">
      <dsp:nvSpPr>
        <dsp:cNvPr id="0" name=""/>
        <dsp:cNvSpPr/>
      </dsp:nvSpPr>
      <dsp:spPr>
        <a:xfrm>
          <a:off x="0" y="474133"/>
          <a:ext cx="81280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Деятельность обучающихся</a:t>
          </a:r>
        </a:p>
      </dsp:txBody>
      <dsp:txXfrm>
        <a:off x="39677" y="513810"/>
        <a:ext cx="8048646" cy="1275312"/>
      </dsp:txXfrm>
    </dsp:sp>
    <dsp:sp modelId="{011534ED-0FE2-4DD8-A4C9-501F6AE7A4BC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8EF6B-9C08-4D21-B548-BC2B50C8FD58}">
      <dsp:nvSpPr>
        <dsp:cNvPr id="0" name=""/>
        <dsp:cNvSpPr/>
      </dsp:nvSpPr>
      <dsp:spPr>
        <a:xfrm>
          <a:off x="1435946" y="2072640"/>
          <a:ext cx="6692053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Поиск</a:t>
          </a:r>
        </a:p>
      </dsp:txBody>
      <dsp:txXfrm>
        <a:off x="1502087" y="2138781"/>
        <a:ext cx="6559771" cy="1222384"/>
      </dsp:txXfrm>
    </dsp:sp>
    <dsp:sp modelId="{6F0DEA05-DF00-4ED9-B47D-2A838705D9A0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A6076-3A98-44F6-809D-5110D5F04B84}">
      <dsp:nvSpPr>
        <dsp:cNvPr id="0" name=""/>
        <dsp:cNvSpPr/>
      </dsp:nvSpPr>
      <dsp:spPr>
        <a:xfrm>
          <a:off x="1435946" y="3589866"/>
          <a:ext cx="6692053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Сбор информации</a:t>
          </a:r>
        </a:p>
      </dsp:txBody>
      <dsp:txXfrm>
        <a:off x="1502087" y="3656007"/>
        <a:ext cx="6559771" cy="1222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7E4D-9484-4DBB-8344-3DB88230AE7F}">
      <dsp:nvSpPr>
        <dsp:cNvPr id="0" name=""/>
        <dsp:cNvSpPr/>
      </dsp:nvSpPr>
      <dsp:spPr>
        <a:xfrm rot="16200000">
          <a:off x="-740231" y="1865405"/>
          <a:ext cx="4731759" cy="100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2781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Направления работы:</a:t>
          </a:r>
        </a:p>
      </dsp:txBody>
      <dsp:txXfrm>
        <a:off x="-740231" y="1865405"/>
        <a:ext cx="4731759" cy="1000949"/>
      </dsp:txXfrm>
    </dsp:sp>
    <dsp:sp modelId="{3A71F9FC-3192-4F28-A17D-C12D9D729087}">
      <dsp:nvSpPr>
        <dsp:cNvPr id="0" name=""/>
        <dsp:cNvSpPr/>
      </dsp:nvSpPr>
      <dsp:spPr>
        <a:xfrm>
          <a:off x="2144274" y="0"/>
          <a:ext cx="9657248" cy="60663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82781" rIns="128016" bIns="128016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КЛУБ ВОЛОНТЕРОВ ЧЕЧЕНСКОГО ЯЗЫКА: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организация и проведение предметных недель, тематических классных часов, бесед, викторин, тренингов;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организация конкурсов и творческих работ;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 Подпроект «</a:t>
          </a:r>
          <a:r>
            <a:rPr lang="ru-RU" sz="1800" kern="1200" dirty="0" err="1"/>
            <a:t>Баби</a:t>
          </a:r>
          <a:r>
            <a:rPr lang="ru-RU" sz="1800" kern="1200" dirty="0"/>
            <a:t> </a:t>
          </a:r>
          <a:r>
            <a:rPr lang="ru-RU" sz="1800" kern="1200" dirty="0" err="1"/>
            <a:t>туьйра</a:t>
          </a:r>
          <a:r>
            <a:rPr lang="ru-RU" sz="1800" kern="1200" dirty="0"/>
            <a:t>» (Бабушкины сказки)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подготовка материалов и творческих работ, оформление результатов в электронном виде;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kern="1200" dirty="0"/>
            <a:t>выпуск печатной продукции (буклеты, газеты, альбомы и т.д.);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Подпроект «</a:t>
          </a:r>
          <a:r>
            <a:rPr lang="ru-RU" sz="1800" kern="1200" dirty="0" err="1"/>
            <a:t>Нохчи</a:t>
          </a:r>
          <a:r>
            <a:rPr lang="ru-RU" sz="1800" kern="1200" dirty="0"/>
            <a:t> мотт- дай </a:t>
          </a:r>
          <a:r>
            <a:rPr lang="ru-RU" sz="1800" kern="1200" dirty="0" err="1"/>
            <a:t>илли</a:t>
          </a:r>
          <a:r>
            <a:rPr lang="ru-RU" sz="1800" kern="1200" dirty="0"/>
            <a:t>»(Чеченский язык-колыбель отцов)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     организация выставок, презентаций, просмотр видеофильмов;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круглые столы 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Подпроект «Мы рядом»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Популизация родного языка, обсуждение произведений юных дарований на чеченском языке из числа обучающихся гимназии, методическое  сопровождение - кураторство , членами Союза писателей ЧР,  творческие вечера  с  чеченскими писателями и поэтами.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Подпроект Конкурсы сочинений на чеченском  языке;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Подпроект «Единый день чеченского диктанта в гимназии»</a:t>
          </a:r>
        </a:p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8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</dsp:txBody>
      <dsp:txXfrm>
        <a:off x="2144274" y="0"/>
        <a:ext cx="9657248" cy="6066351"/>
      </dsp:txXfrm>
    </dsp:sp>
    <dsp:sp modelId="{A0957AE3-51BF-473A-8853-4959EF7E60D8}">
      <dsp:nvSpPr>
        <dsp:cNvPr id="0" name=""/>
        <dsp:cNvSpPr/>
      </dsp:nvSpPr>
      <dsp:spPr>
        <a:xfrm>
          <a:off x="0" y="4010797"/>
          <a:ext cx="2001898" cy="2001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C18A-D2DF-403D-AF6E-494FF722D9FB}">
      <dsp:nvSpPr>
        <dsp:cNvPr id="0" name=""/>
        <dsp:cNvSpPr/>
      </dsp:nvSpPr>
      <dsp:spPr>
        <a:xfrm>
          <a:off x="-247596" y="327325"/>
          <a:ext cx="4966659" cy="4966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621877-58E8-4F97-8834-FE90D25D1778}">
      <dsp:nvSpPr>
        <dsp:cNvPr id="0" name=""/>
        <dsp:cNvSpPr/>
      </dsp:nvSpPr>
      <dsp:spPr>
        <a:xfrm>
          <a:off x="1740540" y="654651"/>
          <a:ext cx="6784820" cy="4966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Ресурсное обеспечение реализации проекта основаны на принципах партнёрства МБОУ «Гимназия № 7» 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ГБУ «Национальная  библиотека ЧР, им. </a:t>
          </a:r>
          <a:r>
            <a:rPr lang="ru-RU" sz="1400" kern="1200" dirty="0" err="1"/>
            <a:t>А.А.Айдамирова</a:t>
          </a:r>
          <a:r>
            <a:rPr lang="ru-RU" sz="1400" kern="1200" dirty="0"/>
            <a:t>»,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ГБУ «Республиканская специальная библиотека для слепых»,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ГБУ "Республиканская детская библиотека </a:t>
          </a:r>
          <a:r>
            <a:rPr lang="ru-RU" sz="1400" b="0" i="0" kern="1200" dirty="0" err="1">
              <a:solidFill>
                <a:schemeClr val="tx1"/>
              </a:solidFill>
            </a:rPr>
            <a:t>им.С.В.Михалкова</a:t>
          </a:r>
          <a:r>
            <a:rPr lang="ru-RU" sz="1400" b="0" i="0" kern="1200" dirty="0">
              <a:solidFill>
                <a:schemeClr val="tx1"/>
              </a:solidFill>
            </a:rPr>
            <a:t> 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Чеченским Государственным педагогическим университетом.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740540" y="654651"/>
        <a:ext cx="6784820" cy="1055415"/>
      </dsp:txXfrm>
    </dsp:sp>
    <dsp:sp modelId="{11B9F9C6-C81A-4AD9-9485-3367ED3471A2}">
      <dsp:nvSpPr>
        <dsp:cNvPr id="0" name=""/>
        <dsp:cNvSpPr/>
      </dsp:nvSpPr>
      <dsp:spPr>
        <a:xfrm>
          <a:off x="-91240" y="1408381"/>
          <a:ext cx="3662911" cy="36629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5820"/>
            <a:satOff val="-16034"/>
            <a:lumOff val="11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5B550C-DA5F-4168-A01A-84C115A5B9DD}">
      <dsp:nvSpPr>
        <dsp:cNvPr id="0" name=""/>
        <dsp:cNvSpPr/>
      </dsp:nvSpPr>
      <dsp:spPr>
        <a:xfrm>
          <a:off x="2107357" y="3309757"/>
          <a:ext cx="6153632" cy="2311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820"/>
              <a:satOff val="-16034"/>
              <a:lumOff val="11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Изменения в проект осуществляется педагогическим составом гимназии; родительской общественностью и обучающимися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107357" y="3309757"/>
        <a:ext cx="6153632" cy="666040"/>
      </dsp:txXfrm>
    </dsp:sp>
    <dsp:sp modelId="{6BC05FD6-C09F-470C-ABEF-EA466B05DA52}">
      <dsp:nvSpPr>
        <dsp:cNvPr id="0" name=""/>
        <dsp:cNvSpPr/>
      </dsp:nvSpPr>
      <dsp:spPr>
        <a:xfrm>
          <a:off x="603334" y="2409492"/>
          <a:ext cx="2359163" cy="23591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1639"/>
            <a:satOff val="-32068"/>
            <a:lumOff val="23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DE709-229D-4F57-8683-97AD885FBBC7}">
      <dsp:nvSpPr>
        <dsp:cNvPr id="0" name=""/>
        <dsp:cNvSpPr/>
      </dsp:nvSpPr>
      <dsp:spPr>
        <a:xfrm>
          <a:off x="2162057" y="2044812"/>
          <a:ext cx="6082129" cy="8619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1639"/>
              <a:satOff val="-32068"/>
              <a:lumOff val="23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Обсуждение и подведение промежуточных итогов происходит на административном и педагогическом совете, родительских собраниях</a:t>
          </a:r>
        </a:p>
      </dsp:txBody>
      <dsp:txXfrm>
        <a:off x="2162057" y="2044812"/>
        <a:ext cx="6082129" cy="385606"/>
      </dsp:txXfrm>
    </dsp:sp>
    <dsp:sp modelId="{84B2F624-3A1B-437A-9F72-A95DC068599F}">
      <dsp:nvSpPr>
        <dsp:cNvPr id="0" name=""/>
        <dsp:cNvSpPr/>
      </dsp:nvSpPr>
      <dsp:spPr>
        <a:xfrm>
          <a:off x="1708025" y="3493571"/>
          <a:ext cx="1055415" cy="10554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7459"/>
            <a:satOff val="-48102"/>
            <a:lumOff val="35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D77664-10B0-448D-A636-16129D257723}">
      <dsp:nvSpPr>
        <dsp:cNvPr id="0" name=""/>
        <dsp:cNvSpPr/>
      </dsp:nvSpPr>
      <dsp:spPr>
        <a:xfrm>
          <a:off x="2287014" y="3726070"/>
          <a:ext cx="5794435" cy="1895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7459"/>
              <a:satOff val="-48102"/>
              <a:lumOff val="35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 </a:t>
          </a:r>
          <a:r>
            <a:rPr lang="ru-RU" sz="1600" kern="1200" dirty="0"/>
            <a:t>Общее руководство и контроль реализации программы осуществляет администрация МБОУ «Гимназия № 7».</a:t>
          </a:r>
        </a:p>
      </dsp:txBody>
      <dsp:txXfrm>
        <a:off x="2287014" y="3726070"/>
        <a:ext cx="5794435" cy="1895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85331-55F5-4BE0-B7E6-F2AA2BB8485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82CDC-4A70-4993-AF8A-00383E96B1E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квалификации и формирование профессиональных компетенций</a:t>
          </a:r>
        </a:p>
      </dsp:txBody>
      <dsp:txXfrm>
        <a:off x="610504" y="416587"/>
        <a:ext cx="7440913" cy="833607"/>
      </dsp:txXfrm>
    </dsp:sp>
    <dsp:sp modelId="{F00C45F3-7359-43CC-8534-42015A5FD2CE}">
      <dsp:nvSpPr>
        <dsp:cNvPr id="0" name=""/>
        <dsp:cNvSpPr/>
      </dsp:nvSpPr>
      <dsp:spPr>
        <a:xfrm>
          <a:off x="81205" y="270445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2E3F5-5F1E-4583-BE80-54EEC062919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получение доступа к культурно-образовательным ресурсам</a:t>
          </a:r>
        </a:p>
      </dsp:txBody>
      <dsp:txXfrm>
        <a:off x="1088431" y="1667215"/>
        <a:ext cx="6962986" cy="833607"/>
      </dsp:txXfrm>
    </dsp:sp>
    <dsp:sp modelId="{35FBD46F-0572-4BA4-BCF0-C477F8DE4EFF}">
      <dsp:nvSpPr>
        <dsp:cNvPr id="0" name=""/>
        <dsp:cNvSpPr/>
      </dsp:nvSpPr>
      <dsp:spPr>
        <a:xfrm>
          <a:off x="529684" y="155462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FF1C9-5F40-4A36-A64A-98137CB414EB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увеличение доли участников и призеров региональной олимпиады школьников по чеченскому языку</a:t>
          </a:r>
        </a:p>
      </dsp:txBody>
      <dsp:txXfrm>
        <a:off x="1088431" y="2917843"/>
        <a:ext cx="6962986" cy="833607"/>
      </dsp:txXfrm>
    </dsp:sp>
    <dsp:sp modelId="{88F2D5FC-B46C-4918-A4E4-D45E5E2CBC4E}">
      <dsp:nvSpPr>
        <dsp:cNvPr id="0" name=""/>
        <dsp:cNvSpPr/>
      </dsp:nvSpPr>
      <dsp:spPr>
        <a:xfrm>
          <a:off x="529684" y="2780090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AB8F6-9CD7-4D71-8917-330C05A40242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результатов участия обучающихся в конкурсах</a:t>
          </a:r>
        </a:p>
      </dsp:txBody>
      <dsp:txXfrm>
        <a:off x="610504" y="4168472"/>
        <a:ext cx="7440913" cy="833607"/>
      </dsp:txXfrm>
    </dsp:sp>
    <dsp:sp modelId="{96F3A02F-A5E4-4303-AAC6-16D27591F82B}">
      <dsp:nvSpPr>
        <dsp:cNvPr id="0" name=""/>
        <dsp:cNvSpPr/>
      </dsp:nvSpPr>
      <dsp:spPr>
        <a:xfrm>
          <a:off x="22384" y="404749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38788-CCA9-42B3-9FDF-0524B1DA01B5}">
      <dsp:nvSpPr>
        <dsp:cNvPr id="0" name=""/>
        <dsp:cNvSpPr/>
      </dsp:nvSpPr>
      <dsp:spPr>
        <a:xfrm>
          <a:off x="2870199" y="717350"/>
          <a:ext cx="4893760" cy="42810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D8901F-77CE-44BE-A4FC-FCF4C1931F30}">
      <dsp:nvSpPr>
        <dsp:cNvPr id="0" name=""/>
        <dsp:cNvSpPr/>
      </dsp:nvSpPr>
      <dsp:spPr>
        <a:xfrm>
          <a:off x="3526373" y="542395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рабочей группы по реализации проекта </a:t>
          </a:r>
        </a:p>
      </dsp:txBody>
      <dsp:txXfrm>
        <a:off x="3553238" y="569260"/>
        <a:ext cx="3468403" cy="496603"/>
      </dsp:txXfrm>
    </dsp:sp>
    <dsp:sp modelId="{0ACD1128-089E-47CF-ACFC-DBC209100A21}">
      <dsp:nvSpPr>
        <dsp:cNvPr id="0" name=""/>
        <dsp:cNvSpPr/>
      </dsp:nvSpPr>
      <dsp:spPr>
        <a:xfrm>
          <a:off x="3526373" y="1161520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подробного плана реализации проекта</a:t>
          </a:r>
        </a:p>
      </dsp:txBody>
      <dsp:txXfrm>
        <a:off x="3553238" y="1188385"/>
        <a:ext cx="3468403" cy="496603"/>
      </dsp:txXfrm>
    </dsp:sp>
    <dsp:sp modelId="{5562CE08-AA99-49AF-8F5F-F566241DE7B5}">
      <dsp:nvSpPr>
        <dsp:cNvPr id="0" name=""/>
        <dsp:cNvSpPr/>
      </dsp:nvSpPr>
      <dsp:spPr>
        <a:xfrm>
          <a:off x="3526373" y="1780645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локальных актов</a:t>
          </a:r>
        </a:p>
      </dsp:txBody>
      <dsp:txXfrm>
        <a:off x="3553238" y="1807510"/>
        <a:ext cx="3468403" cy="496603"/>
      </dsp:txXfrm>
    </dsp:sp>
    <dsp:sp modelId="{6940895F-338C-4C7B-8042-EBBEA4BC2754}">
      <dsp:nvSpPr>
        <dsp:cNvPr id="0" name=""/>
        <dsp:cNvSpPr/>
      </dsp:nvSpPr>
      <dsp:spPr>
        <a:xfrm>
          <a:off x="3526373" y="2399770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Круглый стол </a:t>
          </a:r>
        </a:p>
      </dsp:txBody>
      <dsp:txXfrm>
        <a:off x="3553238" y="2426635"/>
        <a:ext cx="3468403" cy="496603"/>
      </dsp:txXfrm>
    </dsp:sp>
    <dsp:sp modelId="{4947357E-2998-4428-9F5C-A773082EA2F0}">
      <dsp:nvSpPr>
        <dsp:cNvPr id="0" name=""/>
        <dsp:cNvSpPr/>
      </dsp:nvSpPr>
      <dsp:spPr>
        <a:xfrm>
          <a:off x="3526373" y="3018896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Выпуск газеты гимназии</a:t>
          </a:r>
        </a:p>
      </dsp:txBody>
      <dsp:txXfrm>
        <a:off x="3553238" y="3045761"/>
        <a:ext cx="3468403" cy="496603"/>
      </dsp:txXfrm>
    </dsp:sp>
    <dsp:sp modelId="{2926504D-0968-4BD9-B388-222FFDA73B45}">
      <dsp:nvSpPr>
        <dsp:cNvPr id="0" name=""/>
        <dsp:cNvSpPr/>
      </dsp:nvSpPr>
      <dsp:spPr>
        <a:xfrm>
          <a:off x="3526373" y="3638021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Конференция школьников</a:t>
          </a:r>
        </a:p>
      </dsp:txBody>
      <dsp:txXfrm>
        <a:off x="3553238" y="3664886"/>
        <a:ext cx="3468403" cy="496603"/>
      </dsp:txXfrm>
    </dsp:sp>
    <dsp:sp modelId="{351F160D-2E67-462B-9048-78087E836085}">
      <dsp:nvSpPr>
        <dsp:cNvPr id="0" name=""/>
        <dsp:cNvSpPr/>
      </dsp:nvSpPr>
      <dsp:spPr>
        <a:xfrm>
          <a:off x="3526373" y="4257146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развивающей этнокультурной среды</a:t>
          </a:r>
        </a:p>
      </dsp:txBody>
      <dsp:txXfrm>
        <a:off x="3553238" y="4284011"/>
        <a:ext cx="3468403" cy="496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86FC9-D1B5-4F2F-8C99-940BBBA310B3}">
      <dsp:nvSpPr>
        <dsp:cNvPr id="0" name=""/>
        <dsp:cNvSpPr/>
      </dsp:nvSpPr>
      <dsp:spPr>
        <a:xfrm>
          <a:off x="3482002" y="0"/>
          <a:ext cx="3191467" cy="1690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39508-9920-4D4D-A570-BB32FEF2D8B3}">
      <dsp:nvSpPr>
        <dsp:cNvPr id="0" name=""/>
        <dsp:cNvSpPr/>
      </dsp:nvSpPr>
      <dsp:spPr>
        <a:xfrm>
          <a:off x="1494" y="0"/>
          <a:ext cx="3480508" cy="1690523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Выпуск рекомендаций для педагогических работников, родителей обучающихся</a:t>
          </a:r>
        </a:p>
      </dsp:txBody>
      <dsp:txXfrm>
        <a:off x="84019" y="82525"/>
        <a:ext cx="3315458" cy="1525473"/>
      </dsp:txXfrm>
    </dsp:sp>
    <dsp:sp modelId="{28AAAE0F-6A82-4F07-A473-B58C4E51F5DA}">
      <dsp:nvSpPr>
        <dsp:cNvPr id="0" name=""/>
        <dsp:cNvSpPr/>
      </dsp:nvSpPr>
      <dsp:spPr>
        <a:xfrm>
          <a:off x="3524167" y="1713193"/>
          <a:ext cx="3150797" cy="1690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32E877-7C4D-463E-A1B4-659EADF27473}">
      <dsp:nvSpPr>
        <dsp:cNvPr id="0" name=""/>
        <dsp:cNvSpPr/>
      </dsp:nvSpPr>
      <dsp:spPr>
        <a:xfrm>
          <a:off x="0" y="1842020"/>
          <a:ext cx="3520916" cy="159049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Конкурс сочинений «Родной чеченский язык», проведение Единого дня Чеченского диктанта на постоянной ежегодной основе</a:t>
          </a:r>
        </a:p>
      </dsp:txBody>
      <dsp:txXfrm>
        <a:off x="77642" y="1919662"/>
        <a:ext cx="3365632" cy="1435211"/>
      </dsp:txXfrm>
    </dsp:sp>
    <dsp:sp modelId="{C71F58F5-D375-4B9C-90BD-D79314D99452}">
      <dsp:nvSpPr>
        <dsp:cNvPr id="0" name=""/>
        <dsp:cNvSpPr/>
      </dsp:nvSpPr>
      <dsp:spPr>
        <a:xfrm>
          <a:off x="3508744" y="3719152"/>
          <a:ext cx="3164089" cy="1690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BD47B3-7000-4C5F-ADB5-A06BB05E40BE}">
      <dsp:nvSpPr>
        <dsp:cNvPr id="0" name=""/>
        <dsp:cNvSpPr/>
      </dsp:nvSpPr>
      <dsp:spPr>
        <a:xfrm>
          <a:off x="2131" y="3870082"/>
          <a:ext cx="3506613" cy="1472412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Издание альбома бабушкиных сказок руками обучающихся </a:t>
          </a:r>
        </a:p>
      </dsp:txBody>
      <dsp:txXfrm>
        <a:off x="74008" y="3941959"/>
        <a:ext cx="3362859" cy="132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4852-ABDF-4A5A-9F72-87AB6DB2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2451" y="1090496"/>
            <a:ext cx="9755187" cy="276652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Территория молодежи-территория культуры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6D0D07-448E-4B57-B221-43DB7EFC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50425" y="3509239"/>
            <a:ext cx="10299241" cy="1794895"/>
          </a:xfrm>
        </p:spPr>
        <p:txBody>
          <a:bodyPr/>
          <a:lstStyle/>
          <a:p>
            <a:r>
              <a:rPr lang="ru-RU" dirty="0"/>
              <a:t>Проект по изучению и сохранению родного языка и культуры</a:t>
            </a:r>
          </a:p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Звени,живи</a:t>
            </a:r>
            <a:r>
              <a:rPr lang="ru-RU" dirty="0">
                <a:solidFill>
                  <a:schemeClr val="tx1"/>
                </a:solidFill>
              </a:rPr>
              <a:t> ,Родное слово»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2A97E-0BFF-400D-B729-9B2B8AE1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562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23D4AB4-B7BA-4815-A4CC-1B8F5B203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96463"/>
              </p:ext>
            </p:extLst>
          </p:nvPr>
        </p:nvGraphicFramePr>
        <p:xfrm>
          <a:off x="0" y="0"/>
          <a:ext cx="11947161" cy="606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BA0C0-3D02-4711-A9C3-4F75F8A6D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4962" y="0"/>
            <a:ext cx="1241572" cy="10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2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39E0AD7-1227-48CA-8B9F-CF8C0D886F88}"/>
              </a:ext>
            </a:extLst>
          </p:cNvPr>
          <p:cNvSpPr/>
          <p:nvPr/>
        </p:nvSpPr>
        <p:spPr>
          <a:xfrm>
            <a:off x="58724" y="299803"/>
            <a:ext cx="4998586" cy="4961743"/>
          </a:xfrm>
          <a:prstGeom prst="ellipse">
            <a:avLst/>
          </a:prstGeom>
          <a:ln w="76200">
            <a:solidFill>
              <a:srgbClr val="B80E0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32BA45C3-9369-46BC-A0BC-34AC34F96092}"/>
              </a:ext>
            </a:extLst>
          </p:cNvPr>
          <p:cNvSpPr/>
          <p:nvPr/>
        </p:nvSpPr>
        <p:spPr>
          <a:xfrm>
            <a:off x="0" y="299804"/>
            <a:ext cx="5291357" cy="4961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01793FA-275E-43FC-9BFC-06845611C864}"/>
              </a:ext>
            </a:extLst>
          </p:cNvPr>
          <p:cNvSpPr/>
          <p:nvPr/>
        </p:nvSpPr>
        <p:spPr>
          <a:xfrm>
            <a:off x="3087973" y="1402794"/>
            <a:ext cx="389744" cy="389744"/>
          </a:xfrm>
          <a:prstGeom prst="ellipse">
            <a:avLst/>
          </a:prstGeom>
          <a:solidFill>
            <a:srgbClr val="60070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73203AC-8732-40A3-ADEB-B2C2B000B113}"/>
              </a:ext>
            </a:extLst>
          </p:cNvPr>
          <p:cNvSpPr/>
          <p:nvPr/>
        </p:nvSpPr>
        <p:spPr>
          <a:xfrm>
            <a:off x="3282845" y="2018288"/>
            <a:ext cx="389744" cy="389744"/>
          </a:xfrm>
          <a:prstGeom prst="ellipse">
            <a:avLst/>
          </a:prstGeom>
          <a:solidFill>
            <a:srgbClr val="60070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9895F18-FD10-4ACD-B13D-B8582B291446}"/>
              </a:ext>
            </a:extLst>
          </p:cNvPr>
          <p:cNvSpPr/>
          <p:nvPr/>
        </p:nvSpPr>
        <p:spPr>
          <a:xfrm>
            <a:off x="3339998" y="2633782"/>
            <a:ext cx="389744" cy="389744"/>
          </a:xfrm>
          <a:prstGeom prst="ellipse">
            <a:avLst/>
          </a:prstGeom>
          <a:solidFill>
            <a:srgbClr val="60070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72B511F-8490-48F2-8D22-AA912C6B1660}"/>
              </a:ext>
            </a:extLst>
          </p:cNvPr>
          <p:cNvSpPr/>
          <p:nvPr/>
        </p:nvSpPr>
        <p:spPr>
          <a:xfrm>
            <a:off x="3228976" y="3251071"/>
            <a:ext cx="389744" cy="389744"/>
          </a:xfrm>
          <a:prstGeom prst="ellipse">
            <a:avLst/>
          </a:prstGeom>
          <a:solidFill>
            <a:srgbClr val="60070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D544715-13B3-4E07-B4E3-51F59C5F8E99}"/>
              </a:ext>
            </a:extLst>
          </p:cNvPr>
          <p:cNvSpPr/>
          <p:nvPr/>
        </p:nvSpPr>
        <p:spPr>
          <a:xfrm>
            <a:off x="3001315" y="3866565"/>
            <a:ext cx="389744" cy="389744"/>
          </a:xfrm>
          <a:prstGeom prst="ellipse">
            <a:avLst/>
          </a:prstGeom>
          <a:solidFill>
            <a:srgbClr val="60070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396F8FF-460A-411F-B73C-1DDE025A8CD2}"/>
              </a:ext>
            </a:extLst>
          </p:cNvPr>
          <p:cNvSpPr/>
          <p:nvPr/>
        </p:nvSpPr>
        <p:spPr>
          <a:xfrm>
            <a:off x="4948253" y="1221869"/>
            <a:ext cx="5810093" cy="387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Групповая и индивидуальная самооценка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37E4804-1551-4A4D-9061-30C285E72EDD}"/>
              </a:ext>
            </a:extLst>
          </p:cNvPr>
          <p:cNvSpPr/>
          <p:nvPr/>
        </p:nvSpPr>
        <p:spPr>
          <a:xfrm>
            <a:off x="5116034" y="1680145"/>
            <a:ext cx="5810093" cy="387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Анкетирование родителей и обучающихся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1035760-9D3A-4EA2-B7FA-2AB40C1BFF46}"/>
              </a:ext>
            </a:extLst>
          </p:cNvPr>
          <p:cNvSpPr/>
          <p:nvPr/>
        </p:nvSpPr>
        <p:spPr>
          <a:xfrm>
            <a:off x="5232846" y="2138422"/>
            <a:ext cx="5810093" cy="387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Тестирование обучающихся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97679D-9776-40DA-B11E-36F325B6A017}"/>
              </a:ext>
            </a:extLst>
          </p:cNvPr>
          <p:cNvSpPr/>
          <p:nvPr/>
        </p:nvSpPr>
        <p:spPr>
          <a:xfrm>
            <a:off x="5285497" y="2544219"/>
            <a:ext cx="5810093" cy="588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Успешное участие в олимпиадах, конкурсах, </a:t>
            </a:r>
          </a:p>
          <a:p>
            <a:pPr algn="ctr"/>
            <a:r>
              <a:rPr lang="ru-RU" sz="2000" dirty="0"/>
              <a:t>мероприятиях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A5171-7134-4440-A767-F85D3B6DA44D}"/>
              </a:ext>
            </a:extLst>
          </p:cNvPr>
          <p:cNvSpPr txBox="1"/>
          <p:nvPr/>
        </p:nvSpPr>
        <p:spPr>
          <a:xfrm>
            <a:off x="0" y="2190734"/>
            <a:ext cx="29441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Диагностика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эффективности проекта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AA05DD-3063-44A4-9B64-8D723265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78" y="4000789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6F744-1D11-4F4B-BC72-57066642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21" b="18033"/>
          <a:stretch/>
        </p:blipFill>
        <p:spPr>
          <a:xfrm>
            <a:off x="1" y="0"/>
            <a:ext cx="7674964" cy="5621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749D1E-F464-49A0-8E58-F0479CA8A619}"/>
              </a:ext>
            </a:extLst>
          </p:cNvPr>
          <p:cNvSpPr txBox="1"/>
          <p:nvPr/>
        </p:nvSpPr>
        <p:spPr>
          <a:xfrm>
            <a:off x="179883" y="122631"/>
            <a:ext cx="11497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Ресурсное обеспечение реализации проекта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680B9E4-05A5-4B77-846B-9AFC1765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292424"/>
              </p:ext>
            </p:extLst>
          </p:nvPr>
        </p:nvGraphicFramePr>
        <p:xfrm>
          <a:off x="3013816" y="301678"/>
          <a:ext cx="8277765" cy="56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BB1183-145E-4CDB-AE47-F54513B41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64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609E6D-67D2-40A6-80DC-54C1E26C84A6}"/>
              </a:ext>
            </a:extLst>
          </p:cNvPr>
          <p:cNvSpPr/>
          <p:nvPr/>
        </p:nvSpPr>
        <p:spPr>
          <a:xfrm>
            <a:off x="0" y="0"/>
            <a:ext cx="10702977" cy="66406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DC57D9-C879-4427-B2B4-1CFF5036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06" y="0"/>
            <a:ext cx="9662435" cy="66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20FFB-FEA0-4130-A713-E8D5D46A7EC6}"/>
              </a:ext>
            </a:extLst>
          </p:cNvPr>
          <p:cNvSpPr txBox="1"/>
          <p:nvPr/>
        </p:nvSpPr>
        <p:spPr>
          <a:xfrm>
            <a:off x="118672" y="0"/>
            <a:ext cx="9190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 Ожидаемые конечные </a:t>
            </a:r>
          </a:p>
          <a:p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результаты реализации проекта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057A47A-AF9B-40C6-A9E1-E63346A70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933483"/>
              </p:ext>
            </p:extLst>
          </p:nvPr>
        </p:nvGraphicFramePr>
        <p:xfrm>
          <a:off x="-82668" y="10679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373808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8FA3C-A3C7-47C8-B3CA-1AE4033E6882}"/>
              </a:ext>
            </a:extLst>
          </p:cNvPr>
          <p:cNvSpPr txBox="1"/>
          <p:nvPr/>
        </p:nvSpPr>
        <p:spPr>
          <a:xfrm>
            <a:off x="242343" y="-73880"/>
            <a:ext cx="6138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rgbClr val="B80E0F"/>
                </a:solidFill>
                <a:latin typeface="+mj-lt"/>
                <a:ea typeface="+mj-ea"/>
                <a:cs typeface="+mj-cs"/>
              </a:rPr>
              <a:t>6. Перспектива </a:t>
            </a:r>
          </a:p>
          <a:p>
            <a:r>
              <a:rPr lang="ru-RU" sz="3600" cap="all" dirty="0">
                <a:solidFill>
                  <a:srgbClr val="B80E0F"/>
                </a:solidFill>
                <a:latin typeface="+mj-lt"/>
                <a:ea typeface="+mj-ea"/>
                <a:cs typeface="+mj-cs"/>
              </a:rPr>
              <a:t>реализации проекта</a:t>
            </a:r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EE2FCC8E-0D90-4DCD-AA13-013F20D65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844937"/>
              </p:ext>
            </p:extLst>
          </p:nvPr>
        </p:nvGraphicFramePr>
        <p:xfrm>
          <a:off x="-2292350" y="5834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966DB1E4-6835-438C-97A7-CE102B2ED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6622"/>
              </p:ext>
            </p:extLst>
          </p:nvPr>
        </p:nvGraphicFramePr>
        <p:xfrm>
          <a:off x="4851508" y="68336"/>
          <a:ext cx="6674965" cy="540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78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D689CF-071B-45A0-AD36-0A4CDAE98749}"/>
              </a:ext>
            </a:extLst>
          </p:cNvPr>
          <p:cNvSpPr/>
          <p:nvPr/>
        </p:nvSpPr>
        <p:spPr>
          <a:xfrm>
            <a:off x="1080845" y="2105561"/>
            <a:ext cx="100303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750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FAA6EA-28EA-4271-9A4D-DC64264C2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5"/>
          <a:stretch/>
        </p:blipFill>
        <p:spPr bwMode="auto">
          <a:xfrm>
            <a:off x="-3" y="0"/>
            <a:ext cx="11697680" cy="56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6EB331-B23B-4895-A75E-18A11768596C}"/>
              </a:ext>
            </a:extLst>
          </p:cNvPr>
          <p:cNvSpPr/>
          <p:nvPr/>
        </p:nvSpPr>
        <p:spPr>
          <a:xfrm>
            <a:off x="0" y="3707933"/>
            <a:ext cx="11697677" cy="1895497"/>
          </a:xfrm>
          <a:prstGeom prst="rect">
            <a:avLst/>
          </a:prstGeom>
          <a:solidFill>
            <a:schemeClr val="accent1">
              <a:alpha val="86000"/>
            </a:schemeClr>
          </a:solidFill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700" dirty="0">
                <a:solidFill>
                  <a:srgbClr val="FAFAFA"/>
                </a:solidFill>
              </a:rPr>
              <a:t> 	</a:t>
            </a:r>
            <a:r>
              <a:rPr lang="ru-RU" sz="1600" dirty="0">
                <a:solidFill>
                  <a:srgbClr val="FAFAFA"/>
                </a:solidFill>
              </a:rPr>
              <a:t>Становление и развитие любого языка непосредственно связано с историей народа. «В языке, как в зеркале, отражаются все моменты исторической жизни народа. Язык не только средство для общения, это еще и историческая память каждого народа. В каждом языке находит свое отображение духовная культура, многовековая история каждой нации. </a:t>
            </a:r>
          </a:p>
          <a:p>
            <a:pPr algn="just"/>
            <a:r>
              <a:rPr lang="ru-RU" sz="1600" dirty="0">
                <a:solidFill>
                  <a:srgbClr val="FAFAFA"/>
                </a:solidFill>
              </a:rPr>
              <a:t>	Номинация: «Территория молодежи – территория культуры»: проект по изучению и сохранению родного языка и культуры. Проект направлен главным образом на воспитание у подрастающего поколения интереса к изучению родного языка, его истории и современности, народному искусству, на стремление к самовыражению посредством творческой деятельности.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DC88-8290-479C-97B4-130BC434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16" y="0"/>
            <a:ext cx="3342807" cy="9233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Введение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89BA9-C16A-44D6-A22D-DE499E264D02}"/>
              </a:ext>
            </a:extLst>
          </p:cNvPr>
          <p:cNvSpPr txBox="1"/>
          <p:nvPr/>
        </p:nvSpPr>
        <p:spPr>
          <a:xfrm>
            <a:off x="260183" y="5772365"/>
            <a:ext cx="114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AFAFA"/>
                </a:solidFill>
              </a:rPr>
              <a:t>Чеченский язык вошел в список ЮНЕСКО и ООН, как язык, который может исчезнуть.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E93F39-21F8-470A-82A1-A62ACF30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" y="0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5B8B6AB-38C0-463C-847B-E66F87560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427679"/>
              </p:ext>
            </p:extLst>
          </p:nvPr>
        </p:nvGraphicFramePr>
        <p:xfrm>
          <a:off x="0" y="-104931"/>
          <a:ext cx="11674006" cy="571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6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300340-40F5-489B-9B6C-080EB4C7D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DF667-2BEA-40ED-85CA-D4BD4AC26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7976" y="967888"/>
            <a:ext cx="7824020" cy="50217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В </a:t>
            </a:r>
            <a:r>
              <a:rPr lang="en-US" sz="3200" cap="none" dirty="0" err="1">
                <a:solidFill>
                  <a:schemeClr val="bg1"/>
                </a:solidFill>
              </a:rPr>
              <a:t>Чеченской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ru-RU" sz="3200" cap="none" dirty="0">
                <a:solidFill>
                  <a:schemeClr val="bg1"/>
                </a:solidFill>
              </a:rPr>
              <a:t>Р</a:t>
            </a:r>
            <a:r>
              <a:rPr lang="en-US" sz="3200" cap="none" dirty="0" err="1">
                <a:solidFill>
                  <a:schemeClr val="bg1"/>
                </a:solidFill>
              </a:rPr>
              <a:t>еспублике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существует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двухкомпонентная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несбалансированная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ситуация</a:t>
            </a:r>
            <a:r>
              <a:rPr lang="en-US" sz="3200" cap="none" dirty="0">
                <a:solidFill>
                  <a:schemeClr val="bg1"/>
                </a:solidFill>
              </a:rPr>
              <a:t> (</a:t>
            </a:r>
            <a:r>
              <a:rPr lang="en-US" sz="3200" cap="none" dirty="0" err="1">
                <a:solidFill>
                  <a:schemeClr val="bg1"/>
                </a:solidFill>
              </a:rPr>
              <a:t>компонентами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являются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два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государственных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языка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республики</a:t>
            </a:r>
            <a:r>
              <a:rPr lang="en-US" sz="3200" cap="none" dirty="0">
                <a:solidFill>
                  <a:schemeClr val="bg1"/>
                </a:solidFill>
              </a:rPr>
              <a:t>), </a:t>
            </a:r>
            <a:r>
              <a:rPr lang="en-US" sz="3200" cap="none" dirty="0" err="1">
                <a:solidFill>
                  <a:schemeClr val="bg1"/>
                </a:solidFill>
              </a:rPr>
              <a:t>характеризующаяся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неравновесной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функциональной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нагрузкой</a:t>
            </a:r>
            <a:r>
              <a:rPr lang="en-US" sz="3200" cap="none" dirty="0">
                <a:solidFill>
                  <a:schemeClr val="bg1"/>
                </a:solidFill>
              </a:rPr>
              <a:t>: </a:t>
            </a:r>
            <a:r>
              <a:rPr lang="en-US" sz="3200" cap="none" dirty="0" err="1">
                <a:solidFill>
                  <a:schemeClr val="bg1"/>
                </a:solidFill>
              </a:rPr>
              <a:t>русский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язык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используется</a:t>
            </a:r>
            <a:r>
              <a:rPr lang="en-US" sz="3200" cap="none" dirty="0">
                <a:solidFill>
                  <a:schemeClr val="bg1"/>
                </a:solidFill>
              </a:rPr>
              <a:t> в </a:t>
            </a:r>
            <a:r>
              <a:rPr lang="en-US" sz="3200" cap="none" dirty="0" err="1">
                <a:solidFill>
                  <a:schemeClr val="bg1"/>
                </a:solidFill>
              </a:rPr>
              <a:t>большем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количестве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коммуникативных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сфер</a:t>
            </a:r>
            <a:r>
              <a:rPr lang="en-US" sz="3200" cap="none" dirty="0">
                <a:solidFill>
                  <a:schemeClr val="bg1"/>
                </a:solidFill>
              </a:rPr>
              <a:t> с </a:t>
            </a:r>
            <a:r>
              <a:rPr lang="en-US" sz="3200" cap="none" dirty="0" err="1">
                <a:solidFill>
                  <a:schemeClr val="bg1"/>
                </a:solidFill>
              </a:rPr>
              <a:t>большей</a:t>
            </a:r>
            <a:r>
              <a:rPr lang="en-US" sz="3200" cap="none" dirty="0">
                <a:solidFill>
                  <a:schemeClr val="bg1"/>
                </a:solidFill>
              </a:rPr>
              <a:t> </a:t>
            </a:r>
            <a:r>
              <a:rPr lang="en-US" sz="3200" cap="none" dirty="0" err="1">
                <a:solidFill>
                  <a:schemeClr val="bg1"/>
                </a:solidFill>
              </a:rPr>
              <a:t>интенсивностью</a:t>
            </a:r>
            <a:r>
              <a:rPr lang="en-US" sz="3200" cap="none" dirty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D04C14-1068-46EE-A2B4-679FAC9AB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679" y="3192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7CF1F-3BDC-4F53-B2C0-4E29FC692929}"/>
              </a:ext>
            </a:extLst>
          </p:cNvPr>
          <p:cNvSpPr txBox="1"/>
          <p:nvPr/>
        </p:nvSpPr>
        <p:spPr>
          <a:xfrm>
            <a:off x="98407" y="255260"/>
            <a:ext cx="40008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связи с этим становится все более актуальным понимание качества работы школы как её способности повышать жизненные шансы каждого ученика, в том числе по сохранению родного языка и культуры. Причем такой инструмент как язык выполняет множество функций, основные из которых – это способ передачи информации и способ оформления собственных мыслей. </a:t>
            </a:r>
          </a:p>
          <a:p>
            <a:endParaRPr lang="ru-RU" sz="2000" dirty="0"/>
          </a:p>
          <a:p>
            <a:r>
              <a:rPr lang="ru-RU" sz="2000" dirty="0"/>
              <a:t> "Есть язык - есть народ, нет языка - нет народа" гласит чеченская пословица.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4E28A3D-0837-4D8C-826D-94DA9BE1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14"/>
          <a:stretch/>
        </p:blipFill>
        <p:spPr bwMode="auto">
          <a:xfrm>
            <a:off x="5034066" y="450792"/>
            <a:ext cx="954582" cy="59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8FC6D0-C5AC-4451-B82E-C04AB07F22A5}"/>
              </a:ext>
            </a:extLst>
          </p:cNvPr>
          <p:cNvSpPr/>
          <p:nvPr/>
        </p:nvSpPr>
        <p:spPr>
          <a:xfrm>
            <a:off x="6001900" y="450792"/>
            <a:ext cx="5726806" cy="35615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59F2B24-8745-44A5-8900-60FD1D83A43C}"/>
              </a:ext>
            </a:extLst>
          </p:cNvPr>
          <p:cNvSpPr/>
          <p:nvPr/>
        </p:nvSpPr>
        <p:spPr>
          <a:xfrm>
            <a:off x="6001900" y="4403452"/>
            <a:ext cx="5726806" cy="20288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Изображение выглядит как трава, гора, неб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247E895-5D40-4C28-8058-977AFA402C4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4675" r="23392" b="7885"/>
          <a:stretch/>
        </p:blipFill>
        <p:spPr bwMode="auto">
          <a:xfrm>
            <a:off x="6682645" y="895561"/>
            <a:ext cx="4285900" cy="50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0935F7-B8C5-4FFC-869D-4911E499F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760" y="79373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401D0549-D36A-47E9-92E6-B1B7EE055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112851"/>
              </p:ext>
            </p:extLst>
          </p:nvPr>
        </p:nvGraphicFramePr>
        <p:xfrm>
          <a:off x="0" y="548640"/>
          <a:ext cx="11360443" cy="549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8CDDFD2-D423-439D-A9B6-269694AE3E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07121" cy="697636"/>
          </a:xfrm>
          <a:prstGeom prst="rect">
            <a:avLst/>
          </a:prstGeom>
          <a:solidFill>
            <a:srgbClr val="C00000">
              <a:alpha val="77000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Цели и задачи:</a:t>
            </a:r>
          </a:p>
        </p:txBody>
      </p:sp>
    </p:spTree>
    <p:extLst>
      <p:ext uri="{BB962C8B-B14F-4D97-AF65-F5344CB8AC3E}">
        <p14:creationId xmlns:p14="http://schemas.microsoft.com/office/powerpoint/2010/main" val="310796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BBEF2A-DF39-46E0-A8EF-5BFE15DA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42" y="0"/>
            <a:ext cx="11779771" cy="56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96AA3-5396-4579-81AC-0AEAACDA4315}"/>
              </a:ext>
            </a:extLst>
          </p:cNvPr>
          <p:cNvSpPr txBox="1"/>
          <p:nvPr/>
        </p:nvSpPr>
        <p:spPr>
          <a:xfrm>
            <a:off x="413479" y="127416"/>
            <a:ext cx="1077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3. Стратегия и механизм </a:t>
            </a:r>
            <a:r>
              <a:rPr lang="ru-RU" sz="36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достижения</a:t>
            </a:r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поставленной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46E091A-F2BB-48FD-BC63-543D4C715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031636"/>
              </p:ext>
            </p:extLst>
          </p:nvPr>
        </p:nvGraphicFramePr>
        <p:xfrm>
          <a:off x="1651416" y="490766"/>
          <a:ext cx="11779771" cy="623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3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F7B55CB-575A-45CA-8C29-7CD78BAAF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953484"/>
              </p:ext>
            </p:extLst>
          </p:nvPr>
        </p:nvGraphicFramePr>
        <p:xfrm>
          <a:off x="2032000" y="1350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63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D306A9-1670-4573-9515-A9BC4C68D3F4}"/>
              </a:ext>
            </a:extLst>
          </p:cNvPr>
          <p:cNvSpPr txBox="1"/>
          <p:nvPr/>
        </p:nvSpPr>
        <p:spPr>
          <a:xfrm>
            <a:off x="249836" y="5680395"/>
            <a:ext cx="11692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Impact" panose="020B0806030902050204"/>
              </a:rPr>
              <a:t>Он должен стараться уйти от прямых подсказок и разрешить детям работать самостоятельно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CBB48B-CC98-445E-95B2-2BAF200AA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20000"/>
          <a:stretch/>
        </p:blipFill>
        <p:spPr bwMode="auto">
          <a:xfrm>
            <a:off x="0" y="0"/>
            <a:ext cx="11692328" cy="56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C40B45-87F9-4D9D-B82E-40DEB27FF58A}"/>
              </a:ext>
            </a:extLst>
          </p:cNvPr>
          <p:cNvSpPr txBox="1"/>
          <p:nvPr/>
        </p:nvSpPr>
        <p:spPr>
          <a:xfrm>
            <a:off x="1269822" y="4490"/>
            <a:ext cx="2997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Роль учителя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8530B-4A59-46F3-8947-25B3EA1C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821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462</TotalTime>
  <Words>752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Wingdings</vt:lpstr>
      <vt:lpstr>Главное мероприятие</vt:lpstr>
      <vt:lpstr>  Территория молодежи-территория культуры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молодежи-территория культуры</dc:title>
  <dc:creator>Гимназия 7</dc:creator>
  <cp:lastModifiedBy>Тениев Турпал-Али Салахович</cp:lastModifiedBy>
  <cp:revision>27</cp:revision>
  <dcterms:created xsi:type="dcterms:W3CDTF">2021-12-03T08:11:22Z</dcterms:created>
  <dcterms:modified xsi:type="dcterms:W3CDTF">2022-04-07T13:53:09Z</dcterms:modified>
</cp:coreProperties>
</file>